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8" autoAdjust="0"/>
    <p:restoredTop sz="86515" autoAdjust="0"/>
  </p:normalViewPr>
  <p:slideViewPr>
    <p:cSldViewPr snapToGrid="0">
      <p:cViewPr varScale="1">
        <p:scale>
          <a:sx n="133" d="100"/>
          <a:sy n="133" d="100"/>
        </p:scale>
        <p:origin x="162" y="8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345C62-0D62-45C2-A7B0-8C1804653630}" type="doc">
      <dgm:prSet loTypeId="urn:microsoft.com/office/officeart/2008/layout/LinedList" loCatId="list" qsTypeId="urn:microsoft.com/office/officeart/2005/8/quickstyle/simple4" qsCatId="simple" csTypeId="urn:microsoft.com/office/officeart/2005/8/colors/colorful1" csCatId="colorful"/>
      <dgm:spPr/>
      <dgm:t>
        <a:bodyPr/>
        <a:lstStyle/>
        <a:p>
          <a:endParaRPr lang="en-US"/>
        </a:p>
      </dgm:t>
    </dgm:pt>
    <dgm:pt modelId="{8383A9DA-9A5B-496D-B078-99A814A21C8E}">
      <dgm:prSet/>
      <dgm:spPr/>
      <dgm:t>
        <a:bodyPr/>
        <a:lstStyle/>
        <a:p>
          <a:r>
            <a:rPr lang="cs-CZ"/>
            <a:t>O projektu</a:t>
          </a:r>
          <a:endParaRPr lang="en-US"/>
        </a:p>
      </dgm:t>
    </dgm:pt>
    <dgm:pt modelId="{2F553041-7E3C-4E52-9378-17BFA53C651A}" type="parTrans" cxnId="{7635326C-1AFD-4D07-B419-70C0957A8A7E}">
      <dgm:prSet/>
      <dgm:spPr/>
      <dgm:t>
        <a:bodyPr/>
        <a:lstStyle/>
        <a:p>
          <a:endParaRPr lang="en-US"/>
        </a:p>
      </dgm:t>
    </dgm:pt>
    <dgm:pt modelId="{70E156C5-A918-4C8A-95A0-34CC5A013406}" type="sibTrans" cxnId="{7635326C-1AFD-4D07-B419-70C0957A8A7E}">
      <dgm:prSet/>
      <dgm:spPr/>
      <dgm:t>
        <a:bodyPr/>
        <a:lstStyle/>
        <a:p>
          <a:endParaRPr lang="en-US"/>
        </a:p>
      </dgm:t>
    </dgm:pt>
    <dgm:pt modelId="{696A7C88-78BD-4681-9F5E-F527901A4D78}">
      <dgm:prSet/>
      <dgm:spPr/>
      <dgm:t>
        <a:bodyPr/>
        <a:lstStyle/>
        <a:p>
          <a:r>
            <a:rPr lang="cs-CZ"/>
            <a:t>Technologie</a:t>
          </a:r>
          <a:endParaRPr lang="en-US"/>
        </a:p>
      </dgm:t>
    </dgm:pt>
    <dgm:pt modelId="{9EA6E6B5-3F13-4875-84AD-AE2AC9972E2E}" type="parTrans" cxnId="{93BE4B3C-3EF7-4C81-883E-31576F605D19}">
      <dgm:prSet/>
      <dgm:spPr/>
      <dgm:t>
        <a:bodyPr/>
        <a:lstStyle/>
        <a:p>
          <a:endParaRPr lang="en-US"/>
        </a:p>
      </dgm:t>
    </dgm:pt>
    <dgm:pt modelId="{3835381B-C288-48D2-BFB0-A86985D0A04A}" type="sibTrans" cxnId="{93BE4B3C-3EF7-4C81-883E-31576F605D19}">
      <dgm:prSet/>
      <dgm:spPr/>
      <dgm:t>
        <a:bodyPr/>
        <a:lstStyle/>
        <a:p>
          <a:endParaRPr lang="en-US"/>
        </a:p>
      </dgm:t>
    </dgm:pt>
    <dgm:pt modelId="{EACDE53E-320B-4EDE-9800-F00D01CD01BA}">
      <dgm:prSet/>
      <dgm:spPr/>
      <dgm:t>
        <a:bodyPr/>
        <a:lstStyle/>
        <a:p>
          <a:r>
            <a:rPr lang="cs-CZ"/>
            <a:t>Streamování videa</a:t>
          </a:r>
          <a:endParaRPr lang="en-US"/>
        </a:p>
      </dgm:t>
    </dgm:pt>
    <dgm:pt modelId="{7A76C7AB-C2CA-4D65-9FCD-3AB22C1DBB00}" type="parTrans" cxnId="{9182875F-D2D7-4215-8D3E-50B4687722B0}">
      <dgm:prSet/>
      <dgm:spPr/>
      <dgm:t>
        <a:bodyPr/>
        <a:lstStyle/>
        <a:p>
          <a:endParaRPr lang="en-US"/>
        </a:p>
      </dgm:t>
    </dgm:pt>
    <dgm:pt modelId="{1C59D006-4B2E-491A-AA2F-D1FBC92CE693}" type="sibTrans" cxnId="{9182875F-D2D7-4215-8D3E-50B4687722B0}">
      <dgm:prSet/>
      <dgm:spPr/>
      <dgm:t>
        <a:bodyPr/>
        <a:lstStyle/>
        <a:p>
          <a:endParaRPr lang="en-US"/>
        </a:p>
      </dgm:t>
    </dgm:pt>
    <dgm:pt modelId="{EE1EA6AA-63C0-4A3C-9585-8D31A8BA09E6}">
      <dgm:prSet/>
      <dgm:spPr/>
      <dgm:t>
        <a:bodyPr/>
        <a:lstStyle/>
        <a:p>
          <a:r>
            <a:rPr lang="cs-CZ"/>
            <a:t>Websockety</a:t>
          </a:r>
          <a:endParaRPr lang="en-US"/>
        </a:p>
      </dgm:t>
    </dgm:pt>
    <dgm:pt modelId="{1A276E06-096E-49F2-9F30-43F8B89CC5A2}" type="parTrans" cxnId="{E9EC2CC7-AA33-4BCC-81A5-294096A2824F}">
      <dgm:prSet/>
      <dgm:spPr/>
      <dgm:t>
        <a:bodyPr/>
        <a:lstStyle/>
        <a:p>
          <a:endParaRPr lang="en-US"/>
        </a:p>
      </dgm:t>
    </dgm:pt>
    <dgm:pt modelId="{5DB35733-5A34-40FC-907E-01B592C7C8B9}" type="sibTrans" cxnId="{E9EC2CC7-AA33-4BCC-81A5-294096A2824F}">
      <dgm:prSet/>
      <dgm:spPr/>
      <dgm:t>
        <a:bodyPr/>
        <a:lstStyle/>
        <a:p>
          <a:endParaRPr lang="en-US"/>
        </a:p>
      </dgm:t>
    </dgm:pt>
    <dgm:pt modelId="{39CCF792-0071-4951-9563-1F9E5A7ABEF6}">
      <dgm:prSet/>
      <dgm:spPr/>
      <dgm:t>
        <a:bodyPr/>
        <a:lstStyle/>
        <a:p>
          <a:r>
            <a:rPr lang="cs-CZ"/>
            <a:t>Ukázka a závěr</a:t>
          </a:r>
          <a:endParaRPr lang="en-US"/>
        </a:p>
      </dgm:t>
    </dgm:pt>
    <dgm:pt modelId="{5A6C0911-30A1-4AF0-A80E-684902E6F514}" type="parTrans" cxnId="{ADF88E50-0605-4C43-B090-10F41EA85B9A}">
      <dgm:prSet/>
      <dgm:spPr/>
      <dgm:t>
        <a:bodyPr/>
        <a:lstStyle/>
        <a:p>
          <a:endParaRPr lang="en-US"/>
        </a:p>
      </dgm:t>
    </dgm:pt>
    <dgm:pt modelId="{95A989A2-7024-4B85-80E4-880B52B822A2}" type="sibTrans" cxnId="{ADF88E50-0605-4C43-B090-10F41EA85B9A}">
      <dgm:prSet/>
      <dgm:spPr/>
      <dgm:t>
        <a:bodyPr/>
        <a:lstStyle/>
        <a:p>
          <a:endParaRPr lang="en-US"/>
        </a:p>
      </dgm:t>
    </dgm:pt>
    <dgm:pt modelId="{D8647667-3D37-4C6A-A370-E6D90CFCDACB}" type="pres">
      <dgm:prSet presAssocID="{6E345C62-0D62-45C2-A7B0-8C1804653630}" presName="vert0" presStyleCnt="0">
        <dgm:presLayoutVars>
          <dgm:dir/>
          <dgm:animOne val="branch"/>
          <dgm:animLvl val="lvl"/>
        </dgm:presLayoutVars>
      </dgm:prSet>
      <dgm:spPr/>
    </dgm:pt>
    <dgm:pt modelId="{C50981EB-A3FF-4EE2-8464-CEBA169D267C}" type="pres">
      <dgm:prSet presAssocID="{8383A9DA-9A5B-496D-B078-99A814A21C8E}" presName="thickLine" presStyleLbl="alignNode1" presStyleIdx="0" presStyleCnt="5"/>
      <dgm:spPr/>
    </dgm:pt>
    <dgm:pt modelId="{02864865-04B2-40E9-8E5B-3114FCC2FA75}" type="pres">
      <dgm:prSet presAssocID="{8383A9DA-9A5B-496D-B078-99A814A21C8E}" presName="horz1" presStyleCnt="0"/>
      <dgm:spPr/>
    </dgm:pt>
    <dgm:pt modelId="{F1475B6C-D956-43C0-B84A-14090D38F068}" type="pres">
      <dgm:prSet presAssocID="{8383A9DA-9A5B-496D-B078-99A814A21C8E}" presName="tx1" presStyleLbl="revTx" presStyleIdx="0" presStyleCnt="5"/>
      <dgm:spPr/>
    </dgm:pt>
    <dgm:pt modelId="{51B20010-B6CD-4D7E-8417-1842F970FAF8}" type="pres">
      <dgm:prSet presAssocID="{8383A9DA-9A5B-496D-B078-99A814A21C8E}" presName="vert1" presStyleCnt="0"/>
      <dgm:spPr/>
    </dgm:pt>
    <dgm:pt modelId="{839B101F-C923-4276-842F-D53F05E38535}" type="pres">
      <dgm:prSet presAssocID="{696A7C88-78BD-4681-9F5E-F527901A4D78}" presName="thickLine" presStyleLbl="alignNode1" presStyleIdx="1" presStyleCnt="5"/>
      <dgm:spPr/>
    </dgm:pt>
    <dgm:pt modelId="{5D0E8D5D-DD16-4242-8EB7-108300DA97C7}" type="pres">
      <dgm:prSet presAssocID="{696A7C88-78BD-4681-9F5E-F527901A4D78}" presName="horz1" presStyleCnt="0"/>
      <dgm:spPr/>
    </dgm:pt>
    <dgm:pt modelId="{A2CA5CD3-F0CE-4C8E-A154-A351D3F3D0D0}" type="pres">
      <dgm:prSet presAssocID="{696A7C88-78BD-4681-9F5E-F527901A4D78}" presName="tx1" presStyleLbl="revTx" presStyleIdx="1" presStyleCnt="5"/>
      <dgm:spPr/>
    </dgm:pt>
    <dgm:pt modelId="{5C06D43E-C73E-4F58-BF51-0A4B0FD22DB1}" type="pres">
      <dgm:prSet presAssocID="{696A7C88-78BD-4681-9F5E-F527901A4D78}" presName="vert1" presStyleCnt="0"/>
      <dgm:spPr/>
    </dgm:pt>
    <dgm:pt modelId="{0011B53A-02AF-4830-B34D-29BBC7784D76}" type="pres">
      <dgm:prSet presAssocID="{EACDE53E-320B-4EDE-9800-F00D01CD01BA}" presName="thickLine" presStyleLbl="alignNode1" presStyleIdx="2" presStyleCnt="5"/>
      <dgm:spPr/>
    </dgm:pt>
    <dgm:pt modelId="{B963B8E3-762F-48C4-A17D-C80F4BEDBEFB}" type="pres">
      <dgm:prSet presAssocID="{EACDE53E-320B-4EDE-9800-F00D01CD01BA}" presName="horz1" presStyleCnt="0"/>
      <dgm:spPr/>
    </dgm:pt>
    <dgm:pt modelId="{9382B7C2-5180-4819-8453-20524F2EE7DE}" type="pres">
      <dgm:prSet presAssocID="{EACDE53E-320B-4EDE-9800-F00D01CD01BA}" presName="tx1" presStyleLbl="revTx" presStyleIdx="2" presStyleCnt="5"/>
      <dgm:spPr/>
    </dgm:pt>
    <dgm:pt modelId="{F8E9EE64-9679-44B3-9E9B-4A9D976975BE}" type="pres">
      <dgm:prSet presAssocID="{EACDE53E-320B-4EDE-9800-F00D01CD01BA}" presName="vert1" presStyleCnt="0"/>
      <dgm:spPr/>
    </dgm:pt>
    <dgm:pt modelId="{7A0DD499-729A-4B81-94A6-B8F0CA865FC9}" type="pres">
      <dgm:prSet presAssocID="{EE1EA6AA-63C0-4A3C-9585-8D31A8BA09E6}" presName="thickLine" presStyleLbl="alignNode1" presStyleIdx="3" presStyleCnt="5"/>
      <dgm:spPr/>
    </dgm:pt>
    <dgm:pt modelId="{ADA3A531-3219-4C95-B993-14293FFB3524}" type="pres">
      <dgm:prSet presAssocID="{EE1EA6AA-63C0-4A3C-9585-8D31A8BA09E6}" presName="horz1" presStyleCnt="0"/>
      <dgm:spPr/>
    </dgm:pt>
    <dgm:pt modelId="{E0CE907D-9ED1-4869-998F-21CB00667B3E}" type="pres">
      <dgm:prSet presAssocID="{EE1EA6AA-63C0-4A3C-9585-8D31A8BA09E6}" presName="tx1" presStyleLbl="revTx" presStyleIdx="3" presStyleCnt="5"/>
      <dgm:spPr/>
    </dgm:pt>
    <dgm:pt modelId="{2BEFF873-1AA9-423D-83D7-83B9D939F6B4}" type="pres">
      <dgm:prSet presAssocID="{EE1EA6AA-63C0-4A3C-9585-8D31A8BA09E6}" presName="vert1" presStyleCnt="0"/>
      <dgm:spPr/>
    </dgm:pt>
    <dgm:pt modelId="{5CF6190F-D845-4ADF-94D9-6239CF7C2694}" type="pres">
      <dgm:prSet presAssocID="{39CCF792-0071-4951-9563-1F9E5A7ABEF6}" presName="thickLine" presStyleLbl="alignNode1" presStyleIdx="4" presStyleCnt="5"/>
      <dgm:spPr/>
    </dgm:pt>
    <dgm:pt modelId="{01D0DFBE-40D6-4470-8FCB-444AB8625576}" type="pres">
      <dgm:prSet presAssocID="{39CCF792-0071-4951-9563-1F9E5A7ABEF6}" presName="horz1" presStyleCnt="0"/>
      <dgm:spPr/>
    </dgm:pt>
    <dgm:pt modelId="{9B4780B4-BA94-4969-82CF-030DB4BF4ACC}" type="pres">
      <dgm:prSet presAssocID="{39CCF792-0071-4951-9563-1F9E5A7ABEF6}" presName="tx1" presStyleLbl="revTx" presStyleIdx="4" presStyleCnt="5"/>
      <dgm:spPr/>
    </dgm:pt>
    <dgm:pt modelId="{3B5057DA-8464-4E9A-900B-59D5B7027431}" type="pres">
      <dgm:prSet presAssocID="{39CCF792-0071-4951-9563-1F9E5A7ABEF6}" presName="vert1" presStyleCnt="0"/>
      <dgm:spPr/>
    </dgm:pt>
  </dgm:ptLst>
  <dgm:cxnLst>
    <dgm:cxn modelId="{93BE4B3C-3EF7-4C81-883E-31576F605D19}" srcId="{6E345C62-0D62-45C2-A7B0-8C1804653630}" destId="{696A7C88-78BD-4681-9F5E-F527901A4D78}" srcOrd="1" destOrd="0" parTransId="{9EA6E6B5-3F13-4875-84AD-AE2AC9972E2E}" sibTransId="{3835381B-C288-48D2-BFB0-A86985D0A04A}"/>
    <dgm:cxn modelId="{27B1EF5C-8529-42A4-B152-026C3A919179}" type="presOf" srcId="{39CCF792-0071-4951-9563-1F9E5A7ABEF6}" destId="{9B4780B4-BA94-4969-82CF-030DB4BF4ACC}" srcOrd="0" destOrd="0" presId="urn:microsoft.com/office/officeart/2008/layout/LinedList"/>
    <dgm:cxn modelId="{9182875F-D2D7-4215-8D3E-50B4687722B0}" srcId="{6E345C62-0D62-45C2-A7B0-8C1804653630}" destId="{EACDE53E-320B-4EDE-9800-F00D01CD01BA}" srcOrd="2" destOrd="0" parTransId="{7A76C7AB-C2CA-4D65-9FCD-3AB22C1DBB00}" sibTransId="{1C59D006-4B2E-491A-AA2F-D1FBC92CE693}"/>
    <dgm:cxn modelId="{7635326C-1AFD-4D07-B419-70C0957A8A7E}" srcId="{6E345C62-0D62-45C2-A7B0-8C1804653630}" destId="{8383A9DA-9A5B-496D-B078-99A814A21C8E}" srcOrd="0" destOrd="0" parTransId="{2F553041-7E3C-4E52-9378-17BFA53C651A}" sibTransId="{70E156C5-A918-4C8A-95A0-34CC5A013406}"/>
    <dgm:cxn modelId="{ADF88E50-0605-4C43-B090-10F41EA85B9A}" srcId="{6E345C62-0D62-45C2-A7B0-8C1804653630}" destId="{39CCF792-0071-4951-9563-1F9E5A7ABEF6}" srcOrd="4" destOrd="0" parTransId="{5A6C0911-30A1-4AF0-A80E-684902E6F514}" sibTransId="{95A989A2-7024-4B85-80E4-880B52B822A2}"/>
    <dgm:cxn modelId="{F51D3871-A84E-42DA-BD5E-CC1157FD8771}" type="presOf" srcId="{696A7C88-78BD-4681-9F5E-F527901A4D78}" destId="{A2CA5CD3-F0CE-4C8E-A154-A351D3F3D0D0}" srcOrd="0" destOrd="0" presId="urn:microsoft.com/office/officeart/2008/layout/LinedList"/>
    <dgm:cxn modelId="{A1D4018E-541C-47DC-A18A-8BCF10E284A1}" type="presOf" srcId="{6E345C62-0D62-45C2-A7B0-8C1804653630}" destId="{D8647667-3D37-4C6A-A370-E6D90CFCDACB}" srcOrd="0" destOrd="0" presId="urn:microsoft.com/office/officeart/2008/layout/LinedList"/>
    <dgm:cxn modelId="{B9D804A4-2C47-408A-B7E0-B6B575ABA48F}" type="presOf" srcId="{EACDE53E-320B-4EDE-9800-F00D01CD01BA}" destId="{9382B7C2-5180-4819-8453-20524F2EE7DE}" srcOrd="0" destOrd="0" presId="urn:microsoft.com/office/officeart/2008/layout/LinedList"/>
    <dgm:cxn modelId="{2D2B50AC-8852-4B13-AFFE-0085AD5B6FCC}" type="presOf" srcId="{8383A9DA-9A5B-496D-B078-99A814A21C8E}" destId="{F1475B6C-D956-43C0-B84A-14090D38F068}" srcOrd="0" destOrd="0" presId="urn:microsoft.com/office/officeart/2008/layout/LinedList"/>
    <dgm:cxn modelId="{E9EC2CC7-AA33-4BCC-81A5-294096A2824F}" srcId="{6E345C62-0D62-45C2-A7B0-8C1804653630}" destId="{EE1EA6AA-63C0-4A3C-9585-8D31A8BA09E6}" srcOrd="3" destOrd="0" parTransId="{1A276E06-096E-49F2-9F30-43F8B89CC5A2}" sibTransId="{5DB35733-5A34-40FC-907E-01B592C7C8B9}"/>
    <dgm:cxn modelId="{323305EA-62C0-48ED-9EBE-BDBC7F341C81}" type="presOf" srcId="{EE1EA6AA-63C0-4A3C-9585-8D31A8BA09E6}" destId="{E0CE907D-9ED1-4869-998F-21CB00667B3E}" srcOrd="0" destOrd="0" presId="urn:microsoft.com/office/officeart/2008/layout/LinedList"/>
    <dgm:cxn modelId="{C624AD0E-FDEF-42B1-BFFA-F19D25E21327}" type="presParOf" srcId="{D8647667-3D37-4C6A-A370-E6D90CFCDACB}" destId="{C50981EB-A3FF-4EE2-8464-CEBA169D267C}" srcOrd="0" destOrd="0" presId="urn:microsoft.com/office/officeart/2008/layout/LinedList"/>
    <dgm:cxn modelId="{7C4CA0AE-DADE-495A-A6F9-32E3E4AB1DBE}" type="presParOf" srcId="{D8647667-3D37-4C6A-A370-E6D90CFCDACB}" destId="{02864865-04B2-40E9-8E5B-3114FCC2FA75}" srcOrd="1" destOrd="0" presId="urn:microsoft.com/office/officeart/2008/layout/LinedList"/>
    <dgm:cxn modelId="{6FBC61F5-BB75-493E-BF6D-4F98254975A0}" type="presParOf" srcId="{02864865-04B2-40E9-8E5B-3114FCC2FA75}" destId="{F1475B6C-D956-43C0-B84A-14090D38F068}" srcOrd="0" destOrd="0" presId="urn:microsoft.com/office/officeart/2008/layout/LinedList"/>
    <dgm:cxn modelId="{FDD7541D-98F2-4141-88D1-09A8E1187FEE}" type="presParOf" srcId="{02864865-04B2-40E9-8E5B-3114FCC2FA75}" destId="{51B20010-B6CD-4D7E-8417-1842F970FAF8}" srcOrd="1" destOrd="0" presId="urn:microsoft.com/office/officeart/2008/layout/LinedList"/>
    <dgm:cxn modelId="{C25F97FE-E7C3-4EBF-AD1D-3DD1BB10A735}" type="presParOf" srcId="{D8647667-3D37-4C6A-A370-E6D90CFCDACB}" destId="{839B101F-C923-4276-842F-D53F05E38535}" srcOrd="2" destOrd="0" presId="urn:microsoft.com/office/officeart/2008/layout/LinedList"/>
    <dgm:cxn modelId="{D9969351-F2C7-4085-9ACB-5FD3ABB9E884}" type="presParOf" srcId="{D8647667-3D37-4C6A-A370-E6D90CFCDACB}" destId="{5D0E8D5D-DD16-4242-8EB7-108300DA97C7}" srcOrd="3" destOrd="0" presId="urn:microsoft.com/office/officeart/2008/layout/LinedList"/>
    <dgm:cxn modelId="{C8427822-BDF3-442B-B18B-D9B3D0F31BA2}" type="presParOf" srcId="{5D0E8D5D-DD16-4242-8EB7-108300DA97C7}" destId="{A2CA5CD3-F0CE-4C8E-A154-A351D3F3D0D0}" srcOrd="0" destOrd="0" presId="urn:microsoft.com/office/officeart/2008/layout/LinedList"/>
    <dgm:cxn modelId="{55B40D27-7866-41D8-811A-51D7CD09A1C7}" type="presParOf" srcId="{5D0E8D5D-DD16-4242-8EB7-108300DA97C7}" destId="{5C06D43E-C73E-4F58-BF51-0A4B0FD22DB1}" srcOrd="1" destOrd="0" presId="urn:microsoft.com/office/officeart/2008/layout/LinedList"/>
    <dgm:cxn modelId="{741B1710-24B5-44E1-8C40-8938793749DC}" type="presParOf" srcId="{D8647667-3D37-4C6A-A370-E6D90CFCDACB}" destId="{0011B53A-02AF-4830-B34D-29BBC7784D76}" srcOrd="4" destOrd="0" presId="urn:microsoft.com/office/officeart/2008/layout/LinedList"/>
    <dgm:cxn modelId="{97640BE2-F4A8-41B4-A362-7CAA9987AE46}" type="presParOf" srcId="{D8647667-3D37-4C6A-A370-E6D90CFCDACB}" destId="{B963B8E3-762F-48C4-A17D-C80F4BEDBEFB}" srcOrd="5" destOrd="0" presId="urn:microsoft.com/office/officeart/2008/layout/LinedList"/>
    <dgm:cxn modelId="{079781C8-E97D-4118-BEE1-A52BE9353745}" type="presParOf" srcId="{B963B8E3-762F-48C4-A17D-C80F4BEDBEFB}" destId="{9382B7C2-5180-4819-8453-20524F2EE7DE}" srcOrd="0" destOrd="0" presId="urn:microsoft.com/office/officeart/2008/layout/LinedList"/>
    <dgm:cxn modelId="{88A510EE-995E-4790-A10B-342DBDBCCA4B}" type="presParOf" srcId="{B963B8E3-762F-48C4-A17D-C80F4BEDBEFB}" destId="{F8E9EE64-9679-44B3-9E9B-4A9D976975BE}" srcOrd="1" destOrd="0" presId="urn:microsoft.com/office/officeart/2008/layout/LinedList"/>
    <dgm:cxn modelId="{B09D37DE-D7DD-4C75-87F6-7AEBE5B56650}" type="presParOf" srcId="{D8647667-3D37-4C6A-A370-E6D90CFCDACB}" destId="{7A0DD499-729A-4B81-94A6-B8F0CA865FC9}" srcOrd="6" destOrd="0" presId="urn:microsoft.com/office/officeart/2008/layout/LinedList"/>
    <dgm:cxn modelId="{3EF21210-0254-4808-9AD4-8909189B1E15}" type="presParOf" srcId="{D8647667-3D37-4C6A-A370-E6D90CFCDACB}" destId="{ADA3A531-3219-4C95-B993-14293FFB3524}" srcOrd="7" destOrd="0" presId="urn:microsoft.com/office/officeart/2008/layout/LinedList"/>
    <dgm:cxn modelId="{CCC88E95-D190-4FA2-B786-858023843335}" type="presParOf" srcId="{ADA3A531-3219-4C95-B993-14293FFB3524}" destId="{E0CE907D-9ED1-4869-998F-21CB00667B3E}" srcOrd="0" destOrd="0" presId="urn:microsoft.com/office/officeart/2008/layout/LinedList"/>
    <dgm:cxn modelId="{E6358DF1-7B3A-47C0-B5D3-23D76322FE29}" type="presParOf" srcId="{ADA3A531-3219-4C95-B993-14293FFB3524}" destId="{2BEFF873-1AA9-423D-83D7-83B9D939F6B4}" srcOrd="1" destOrd="0" presId="urn:microsoft.com/office/officeart/2008/layout/LinedList"/>
    <dgm:cxn modelId="{A802725F-8D50-4109-BFFC-FA93873B58EA}" type="presParOf" srcId="{D8647667-3D37-4C6A-A370-E6D90CFCDACB}" destId="{5CF6190F-D845-4ADF-94D9-6239CF7C2694}" srcOrd="8" destOrd="0" presId="urn:microsoft.com/office/officeart/2008/layout/LinedList"/>
    <dgm:cxn modelId="{68F2B89C-474B-4487-867F-4BAF1F57C0DA}" type="presParOf" srcId="{D8647667-3D37-4C6A-A370-E6D90CFCDACB}" destId="{01D0DFBE-40D6-4470-8FCB-444AB8625576}" srcOrd="9" destOrd="0" presId="urn:microsoft.com/office/officeart/2008/layout/LinedList"/>
    <dgm:cxn modelId="{CDCEA42A-6C89-445D-9F8E-6C62D84A5AE7}" type="presParOf" srcId="{01D0DFBE-40D6-4470-8FCB-444AB8625576}" destId="{9B4780B4-BA94-4969-82CF-030DB4BF4ACC}" srcOrd="0" destOrd="0" presId="urn:microsoft.com/office/officeart/2008/layout/LinedList"/>
    <dgm:cxn modelId="{33BEECF3-E967-4865-90E3-721FCDB13841}" type="presParOf" srcId="{01D0DFBE-40D6-4470-8FCB-444AB8625576}" destId="{3B5057DA-8464-4E9A-900B-59D5B702743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B37141A-BB6D-4A21-87CB-ED5073917F0A}" type="doc">
      <dgm:prSet loTypeId="urn:microsoft.com/office/officeart/2005/8/layout/list1" loCatId="list" qsTypeId="urn:microsoft.com/office/officeart/2005/8/quickstyle/simple4" qsCatId="simple" csTypeId="urn:microsoft.com/office/officeart/2005/8/colors/colorful1" csCatId="colorful"/>
      <dgm:spPr/>
      <dgm:t>
        <a:bodyPr/>
        <a:lstStyle/>
        <a:p>
          <a:endParaRPr lang="en-US"/>
        </a:p>
      </dgm:t>
    </dgm:pt>
    <dgm:pt modelId="{0199FF5A-BABA-4082-92D0-957F0FB2B0E5}">
      <dgm:prSet/>
      <dgm:spPr/>
      <dgm:t>
        <a:bodyPr/>
        <a:lstStyle/>
        <a:p>
          <a:r>
            <a:rPr lang="cs-CZ"/>
            <a:t>Streamovácí platforma.</a:t>
          </a:r>
          <a:endParaRPr lang="en-US"/>
        </a:p>
      </dgm:t>
    </dgm:pt>
    <dgm:pt modelId="{AE715EE5-2BE8-4186-A62C-15EC2A03CF9E}" type="parTrans" cxnId="{0DB36BAE-4F7F-48CF-A19B-6B176C372B19}">
      <dgm:prSet/>
      <dgm:spPr/>
      <dgm:t>
        <a:bodyPr/>
        <a:lstStyle/>
        <a:p>
          <a:endParaRPr lang="en-US"/>
        </a:p>
      </dgm:t>
    </dgm:pt>
    <dgm:pt modelId="{43CA6D89-0AFC-4B8C-841B-1E4431F92A3D}" type="sibTrans" cxnId="{0DB36BAE-4F7F-48CF-A19B-6B176C372B19}">
      <dgm:prSet/>
      <dgm:spPr/>
      <dgm:t>
        <a:bodyPr/>
        <a:lstStyle/>
        <a:p>
          <a:endParaRPr lang="en-US"/>
        </a:p>
      </dgm:t>
    </dgm:pt>
    <dgm:pt modelId="{80BEACF8-5F36-495E-BE96-37B85D2C43B6}">
      <dgm:prSet/>
      <dgm:spPr/>
      <dgm:t>
        <a:bodyPr/>
        <a:lstStyle/>
        <a:p>
          <a:r>
            <a:rPr lang="cs-CZ"/>
            <a:t>Využívá HLS streamování</a:t>
          </a:r>
          <a:endParaRPr lang="en-US"/>
        </a:p>
      </dgm:t>
    </dgm:pt>
    <dgm:pt modelId="{3DAE1EF3-2EF2-47E2-8169-18D35945B922}" type="parTrans" cxnId="{D914FF17-8B6B-41C5-950E-FA06D6914AC7}">
      <dgm:prSet/>
      <dgm:spPr/>
      <dgm:t>
        <a:bodyPr/>
        <a:lstStyle/>
        <a:p>
          <a:endParaRPr lang="en-US"/>
        </a:p>
      </dgm:t>
    </dgm:pt>
    <dgm:pt modelId="{874C0CB7-6F22-4544-A90E-A6198B6C9FD8}" type="sibTrans" cxnId="{D914FF17-8B6B-41C5-950E-FA06D6914AC7}">
      <dgm:prSet/>
      <dgm:spPr/>
      <dgm:t>
        <a:bodyPr/>
        <a:lstStyle/>
        <a:p>
          <a:endParaRPr lang="en-US"/>
        </a:p>
      </dgm:t>
    </dgm:pt>
    <dgm:pt modelId="{5774E1C3-9691-4FF4-BA6E-0E675C5F7A99}">
      <dgm:prSet/>
      <dgm:spPr/>
      <dgm:t>
        <a:bodyPr/>
        <a:lstStyle/>
        <a:p>
          <a:r>
            <a:rPr lang="cs-CZ"/>
            <a:t>Vlastní Media server</a:t>
          </a:r>
          <a:endParaRPr lang="en-US"/>
        </a:p>
      </dgm:t>
    </dgm:pt>
    <dgm:pt modelId="{8DFD9A37-6D0D-4E5F-8628-B083AE283E8C}" type="parTrans" cxnId="{01D7C893-11A9-4C52-953C-69C1D6B0D003}">
      <dgm:prSet/>
      <dgm:spPr/>
      <dgm:t>
        <a:bodyPr/>
        <a:lstStyle/>
        <a:p>
          <a:endParaRPr lang="en-US"/>
        </a:p>
      </dgm:t>
    </dgm:pt>
    <dgm:pt modelId="{31247EDC-881B-437C-B309-99F26F60E08B}" type="sibTrans" cxnId="{01D7C893-11A9-4C52-953C-69C1D6B0D003}">
      <dgm:prSet/>
      <dgm:spPr/>
      <dgm:t>
        <a:bodyPr/>
        <a:lstStyle/>
        <a:p>
          <a:endParaRPr lang="en-US"/>
        </a:p>
      </dgm:t>
    </dgm:pt>
    <dgm:pt modelId="{F9BB259F-1C0A-46A9-B94D-2D9483ECFE1C}">
      <dgm:prSet/>
      <dgm:spPr/>
      <dgm:t>
        <a:bodyPr/>
        <a:lstStyle/>
        <a:p>
          <a:r>
            <a:rPr lang="cs-CZ"/>
            <a:t>Vlastní Autorizace</a:t>
          </a:r>
          <a:endParaRPr lang="en-US"/>
        </a:p>
      </dgm:t>
    </dgm:pt>
    <dgm:pt modelId="{342113C3-BE01-4F91-B21D-E089255CA131}" type="parTrans" cxnId="{45970839-535B-4CBD-B203-3CA09D1E389E}">
      <dgm:prSet/>
      <dgm:spPr/>
      <dgm:t>
        <a:bodyPr/>
        <a:lstStyle/>
        <a:p>
          <a:endParaRPr lang="en-US"/>
        </a:p>
      </dgm:t>
    </dgm:pt>
    <dgm:pt modelId="{6256B524-398F-48CF-8F31-5668AEE474DB}" type="sibTrans" cxnId="{45970839-535B-4CBD-B203-3CA09D1E389E}">
      <dgm:prSet/>
      <dgm:spPr/>
      <dgm:t>
        <a:bodyPr/>
        <a:lstStyle/>
        <a:p>
          <a:endParaRPr lang="en-US"/>
        </a:p>
      </dgm:t>
    </dgm:pt>
    <dgm:pt modelId="{1EB32D6E-6798-4BC0-8838-5D2E319E8BB9}">
      <dgm:prSet/>
      <dgm:spPr/>
      <dgm:t>
        <a:bodyPr/>
        <a:lstStyle/>
        <a:p>
          <a:r>
            <a:rPr lang="cs-CZ"/>
            <a:t>Cíl Projektu</a:t>
          </a:r>
          <a:endParaRPr lang="en-US"/>
        </a:p>
      </dgm:t>
    </dgm:pt>
    <dgm:pt modelId="{7363A8B4-D1E7-4437-A33A-EEBE1EDFC774}" type="parTrans" cxnId="{CAFBDDFF-7334-49D4-8B8F-26FF6FDED404}">
      <dgm:prSet/>
      <dgm:spPr/>
      <dgm:t>
        <a:bodyPr/>
        <a:lstStyle/>
        <a:p>
          <a:endParaRPr lang="en-US"/>
        </a:p>
      </dgm:t>
    </dgm:pt>
    <dgm:pt modelId="{ED654D1C-1F5E-4AB3-92D1-3FFB49C5A5A2}" type="sibTrans" cxnId="{CAFBDDFF-7334-49D4-8B8F-26FF6FDED404}">
      <dgm:prSet/>
      <dgm:spPr/>
      <dgm:t>
        <a:bodyPr/>
        <a:lstStyle/>
        <a:p>
          <a:endParaRPr lang="en-US"/>
        </a:p>
      </dgm:t>
    </dgm:pt>
    <dgm:pt modelId="{694DBEC8-728C-474B-8E85-CD54F5C21CCD}" type="pres">
      <dgm:prSet presAssocID="{DB37141A-BB6D-4A21-87CB-ED5073917F0A}" presName="linear" presStyleCnt="0">
        <dgm:presLayoutVars>
          <dgm:dir/>
          <dgm:animLvl val="lvl"/>
          <dgm:resizeHandles val="exact"/>
        </dgm:presLayoutVars>
      </dgm:prSet>
      <dgm:spPr/>
    </dgm:pt>
    <dgm:pt modelId="{1B458078-63DF-4136-B9B0-A0B4B782F64D}" type="pres">
      <dgm:prSet presAssocID="{0199FF5A-BABA-4082-92D0-957F0FB2B0E5}" presName="parentLin" presStyleCnt="0"/>
      <dgm:spPr/>
    </dgm:pt>
    <dgm:pt modelId="{2F77D7EB-1822-4DD6-9BF3-7F542CCA7B03}" type="pres">
      <dgm:prSet presAssocID="{0199FF5A-BABA-4082-92D0-957F0FB2B0E5}" presName="parentLeftMargin" presStyleLbl="node1" presStyleIdx="0" presStyleCnt="5"/>
      <dgm:spPr/>
    </dgm:pt>
    <dgm:pt modelId="{CFDAD1E6-EA28-4533-B452-B2EF0C77C6CC}" type="pres">
      <dgm:prSet presAssocID="{0199FF5A-BABA-4082-92D0-957F0FB2B0E5}" presName="parentText" presStyleLbl="node1" presStyleIdx="0" presStyleCnt="5">
        <dgm:presLayoutVars>
          <dgm:chMax val="0"/>
          <dgm:bulletEnabled val="1"/>
        </dgm:presLayoutVars>
      </dgm:prSet>
      <dgm:spPr/>
    </dgm:pt>
    <dgm:pt modelId="{D5CF3D93-C032-497F-8F93-80D06A5BF0D5}" type="pres">
      <dgm:prSet presAssocID="{0199FF5A-BABA-4082-92D0-957F0FB2B0E5}" presName="negativeSpace" presStyleCnt="0"/>
      <dgm:spPr/>
    </dgm:pt>
    <dgm:pt modelId="{E44FC30C-8F23-4241-AB5A-19576DB5E376}" type="pres">
      <dgm:prSet presAssocID="{0199FF5A-BABA-4082-92D0-957F0FB2B0E5}" presName="childText" presStyleLbl="conFgAcc1" presStyleIdx="0" presStyleCnt="5">
        <dgm:presLayoutVars>
          <dgm:bulletEnabled val="1"/>
        </dgm:presLayoutVars>
      </dgm:prSet>
      <dgm:spPr/>
    </dgm:pt>
    <dgm:pt modelId="{89E9F69D-ED5D-484F-B3F9-E8F514564526}" type="pres">
      <dgm:prSet presAssocID="{43CA6D89-0AFC-4B8C-841B-1E4431F92A3D}" presName="spaceBetweenRectangles" presStyleCnt="0"/>
      <dgm:spPr/>
    </dgm:pt>
    <dgm:pt modelId="{8EA06594-E626-4BE6-AB58-5B8B2330AAA1}" type="pres">
      <dgm:prSet presAssocID="{80BEACF8-5F36-495E-BE96-37B85D2C43B6}" presName="parentLin" presStyleCnt="0"/>
      <dgm:spPr/>
    </dgm:pt>
    <dgm:pt modelId="{C3EB0B6D-3F01-4963-BC49-0067AB15F3D4}" type="pres">
      <dgm:prSet presAssocID="{80BEACF8-5F36-495E-BE96-37B85D2C43B6}" presName="parentLeftMargin" presStyleLbl="node1" presStyleIdx="0" presStyleCnt="5"/>
      <dgm:spPr/>
    </dgm:pt>
    <dgm:pt modelId="{DDE6C7B9-E404-4F09-8462-3C56F8F37517}" type="pres">
      <dgm:prSet presAssocID="{80BEACF8-5F36-495E-BE96-37B85D2C43B6}" presName="parentText" presStyleLbl="node1" presStyleIdx="1" presStyleCnt="5">
        <dgm:presLayoutVars>
          <dgm:chMax val="0"/>
          <dgm:bulletEnabled val="1"/>
        </dgm:presLayoutVars>
      </dgm:prSet>
      <dgm:spPr/>
    </dgm:pt>
    <dgm:pt modelId="{1A6A62AB-9DA3-4E18-9422-2D80A501F590}" type="pres">
      <dgm:prSet presAssocID="{80BEACF8-5F36-495E-BE96-37B85D2C43B6}" presName="negativeSpace" presStyleCnt="0"/>
      <dgm:spPr/>
    </dgm:pt>
    <dgm:pt modelId="{F9DE1CD6-0AAA-467B-BB73-A64A8B91A06E}" type="pres">
      <dgm:prSet presAssocID="{80BEACF8-5F36-495E-BE96-37B85D2C43B6}" presName="childText" presStyleLbl="conFgAcc1" presStyleIdx="1" presStyleCnt="5">
        <dgm:presLayoutVars>
          <dgm:bulletEnabled val="1"/>
        </dgm:presLayoutVars>
      </dgm:prSet>
      <dgm:spPr/>
    </dgm:pt>
    <dgm:pt modelId="{3AAA7B0A-7F58-430A-9B4C-9CC1CC95B73A}" type="pres">
      <dgm:prSet presAssocID="{874C0CB7-6F22-4544-A90E-A6198B6C9FD8}" presName="spaceBetweenRectangles" presStyleCnt="0"/>
      <dgm:spPr/>
    </dgm:pt>
    <dgm:pt modelId="{A2A13758-AF1B-48BF-B96C-76809A7C6E49}" type="pres">
      <dgm:prSet presAssocID="{5774E1C3-9691-4FF4-BA6E-0E675C5F7A99}" presName="parentLin" presStyleCnt="0"/>
      <dgm:spPr/>
    </dgm:pt>
    <dgm:pt modelId="{1A670B69-E32B-4593-BF56-DBE703A51B29}" type="pres">
      <dgm:prSet presAssocID="{5774E1C3-9691-4FF4-BA6E-0E675C5F7A99}" presName="parentLeftMargin" presStyleLbl="node1" presStyleIdx="1" presStyleCnt="5"/>
      <dgm:spPr/>
    </dgm:pt>
    <dgm:pt modelId="{3361835D-091F-4EAF-A208-2C9820AE985D}" type="pres">
      <dgm:prSet presAssocID="{5774E1C3-9691-4FF4-BA6E-0E675C5F7A99}" presName="parentText" presStyleLbl="node1" presStyleIdx="2" presStyleCnt="5">
        <dgm:presLayoutVars>
          <dgm:chMax val="0"/>
          <dgm:bulletEnabled val="1"/>
        </dgm:presLayoutVars>
      </dgm:prSet>
      <dgm:spPr/>
    </dgm:pt>
    <dgm:pt modelId="{4945CB80-4B00-4345-BCD3-76CFA05F9A15}" type="pres">
      <dgm:prSet presAssocID="{5774E1C3-9691-4FF4-BA6E-0E675C5F7A99}" presName="negativeSpace" presStyleCnt="0"/>
      <dgm:spPr/>
    </dgm:pt>
    <dgm:pt modelId="{EDB75A8D-B8C4-4650-A57D-20826011AF62}" type="pres">
      <dgm:prSet presAssocID="{5774E1C3-9691-4FF4-BA6E-0E675C5F7A99}" presName="childText" presStyleLbl="conFgAcc1" presStyleIdx="2" presStyleCnt="5">
        <dgm:presLayoutVars>
          <dgm:bulletEnabled val="1"/>
        </dgm:presLayoutVars>
      </dgm:prSet>
      <dgm:spPr/>
    </dgm:pt>
    <dgm:pt modelId="{343723BC-BFFB-4A2C-814F-A31161F1E0CD}" type="pres">
      <dgm:prSet presAssocID="{31247EDC-881B-437C-B309-99F26F60E08B}" presName="spaceBetweenRectangles" presStyleCnt="0"/>
      <dgm:spPr/>
    </dgm:pt>
    <dgm:pt modelId="{D52A26D8-D591-4B68-87A6-C70C348193B0}" type="pres">
      <dgm:prSet presAssocID="{F9BB259F-1C0A-46A9-B94D-2D9483ECFE1C}" presName="parentLin" presStyleCnt="0"/>
      <dgm:spPr/>
    </dgm:pt>
    <dgm:pt modelId="{F78E06F0-AC1F-4312-B065-DED1804F5923}" type="pres">
      <dgm:prSet presAssocID="{F9BB259F-1C0A-46A9-B94D-2D9483ECFE1C}" presName="parentLeftMargin" presStyleLbl="node1" presStyleIdx="2" presStyleCnt="5"/>
      <dgm:spPr/>
    </dgm:pt>
    <dgm:pt modelId="{468FF54E-F33A-4735-A946-6FCA83BA5082}" type="pres">
      <dgm:prSet presAssocID="{F9BB259F-1C0A-46A9-B94D-2D9483ECFE1C}" presName="parentText" presStyleLbl="node1" presStyleIdx="3" presStyleCnt="5">
        <dgm:presLayoutVars>
          <dgm:chMax val="0"/>
          <dgm:bulletEnabled val="1"/>
        </dgm:presLayoutVars>
      </dgm:prSet>
      <dgm:spPr/>
    </dgm:pt>
    <dgm:pt modelId="{E7CE91F8-B4B0-47A2-B01C-4D9B3D6710AA}" type="pres">
      <dgm:prSet presAssocID="{F9BB259F-1C0A-46A9-B94D-2D9483ECFE1C}" presName="negativeSpace" presStyleCnt="0"/>
      <dgm:spPr/>
    </dgm:pt>
    <dgm:pt modelId="{746F4D09-F8CB-476C-931D-9064CC496FD2}" type="pres">
      <dgm:prSet presAssocID="{F9BB259F-1C0A-46A9-B94D-2D9483ECFE1C}" presName="childText" presStyleLbl="conFgAcc1" presStyleIdx="3" presStyleCnt="5">
        <dgm:presLayoutVars>
          <dgm:bulletEnabled val="1"/>
        </dgm:presLayoutVars>
      </dgm:prSet>
      <dgm:spPr/>
    </dgm:pt>
    <dgm:pt modelId="{981391A0-F171-4AC9-A731-CFF5F8C6ABCC}" type="pres">
      <dgm:prSet presAssocID="{6256B524-398F-48CF-8F31-5668AEE474DB}" presName="spaceBetweenRectangles" presStyleCnt="0"/>
      <dgm:spPr/>
    </dgm:pt>
    <dgm:pt modelId="{E2223FE8-3236-46BA-8561-25048A0925D3}" type="pres">
      <dgm:prSet presAssocID="{1EB32D6E-6798-4BC0-8838-5D2E319E8BB9}" presName="parentLin" presStyleCnt="0"/>
      <dgm:spPr/>
    </dgm:pt>
    <dgm:pt modelId="{613C8D30-305D-4DC6-83B2-A2AA9F63EC65}" type="pres">
      <dgm:prSet presAssocID="{1EB32D6E-6798-4BC0-8838-5D2E319E8BB9}" presName="parentLeftMargin" presStyleLbl="node1" presStyleIdx="3" presStyleCnt="5"/>
      <dgm:spPr/>
    </dgm:pt>
    <dgm:pt modelId="{72E06044-68AA-4662-BD23-B976F8D1355B}" type="pres">
      <dgm:prSet presAssocID="{1EB32D6E-6798-4BC0-8838-5D2E319E8BB9}" presName="parentText" presStyleLbl="node1" presStyleIdx="4" presStyleCnt="5">
        <dgm:presLayoutVars>
          <dgm:chMax val="0"/>
          <dgm:bulletEnabled val="1"/>
        </dgm:presLayoutVars>
      </dgm:prSet>
      <dgm:spPr/>
    </dgm:pt>
    <dgm:pt modelId="{4618A97F-C079-41A6-B6C7-0463B173C9D8}" type="pres">
      <dgm:prSet presAssocID="{1EB32D6E-6798-4BC0-8838-5D2E319E8BB9}" presName="negativeSpace" presStyleCnt="0"/>
      <dgm:spPr/>
    </dgm:pt>
    <dgm:pt modelId="{D457F347-E8BC-48FF-A3B9-CCA1DF0B0F61}" type="pres">
      <dgm:prSet presAssocID="{1EB32D6E-6798-4BC0-8838-5D2E319E8BB9}" presName="childText" presStyleLbl="conFgAcc1" presStyleIdx="4" presStyleCnt="5">
        <dgm:presLayoutVars>
          <dgm:bulletEnabled val="1"/>
        </dgm:presLayoutVars>
      </dgm:prSet>
      <dgm:spPr/>
    </dgm:pt>
  </dgm:ptLst>
  <dgm:cxnLst>
    <dgm:cxn modelId="{0216AF0A-14E4-4A31-9FAA-8B05EB50A067}" type="presOf" srcId="{F9BB259F-1C0A-46A9-B94D-2D9483ECFE1C}" destId="{468FF54E-F33A-4735-A946-6FCA83BA5082}" srcOrd="1" destOrd="0" presId="urn:microsoft.com/office/officeart/2005/8/layout/list1"/>
    <dgm:cxn modelId="{B793AE0D-AE1D-4280-A8CE-7BC3C57A3037}" type="presOf" srcId="{1EB32D6E-6798-4BC0-8838-5D2E319E8BB9}" destId="{72E06044-68AA-4662-BD23-B976F8D1355B}" srcOrd="1" destOrd="0" presId="urn:microsoft.com/office/officeart/2005/8/layout/list1"/>
    <dgm:cxn modelId="{11E9A610-676E-43CC-BBCB-014AF1F4BD4E}" type="presOf" srcId="{5774E1C3-9691-4FF4-BA6E-0E675C5F7A99}" destId="{3361835D-091F-4EAF-A208-2C9820AE985D}" srcOrd="1" destOrd="0" presId="urn:microsoft.com/office/officeart/2005/8/layout/list1"/>
    <dgm:cxn modelId="{2D3C1416-AAB3-4AF7-BB4C-DF22CAB961DC}" type="presOf" srcId="{1EB32D6E-6798-4BC0-8838-5D2E319E8BB9}" destId="{613C8D30-305D-4DC6-83B2-A2AA9F63EC65}" srcOrd="0" destOrd="0" presId="urn:microsoft.com/office/officeart/2005/8/layout/list1"/>
    <dgm:cxn modelId="{D914FF17-8B6B-41C5-950E-FA06D6914AC7}" srcId="{DB37141A-BB6D-4A21-87CB-ED5073917F0A}" destId="{80BEACF8-5F36-495E-BE96-37B85D2C43B6}" srcOrd="1" destOrd="0" parTransId="{3DAE1EF3-2EF2-47E2-8169-18D35945B922}" sibTransId="{874C0CB7-6F22-4544-A90E-A6198B6C9FD8}"/>
    <dgm:cxn modelId="{FAFB681D-3166-4E60-B5D3-0A3A549D3D22}" type="presOf" srcId="{5774E1C3-9691-4FF4-BA6E-0E675C5F7A99}" destId="{1A670B69-E32B-4593-BF56-DBE703A51B29}" srcOrd="0" destOrd="0" presId="urn:microsoft.com/office/officeart/2005/8/layout/list1"/>
    <dgm:cxn modelId="{45970839-535B-4CBD-B203-3CA09D1E389E}" srcId="{DB37141A-BB6D-4A21-87CB-ED5073917F0A}" destId="{F9BB259F-1C0A-46A9-B94D-2D9483ECFE1C}" srcOrd="3" destOrd="0" parTransId="{342113C3-BE01-4F91-B21D-E089255CA131}" sibTransId="{6256B524-398F-48CF-8F31-5668AEE474DB}"/>
    <dgm:cxn modelId="{269B6470-47D9-4E76-88FE-644DDC3284E3}" type="presOf" srcId="{DB37141A-BB6D-4A21-87CB-ED5073917F0A}" destId="{694DBEC8-728C-474B-8E85-CD54F5C21CCD}" srcOrd="0" destOrd="0" presId="urn:microsoft.com/office/officeart/2005/8/layout/list1"/>
    <dgm:cxn modelId="{2C5F1859-C6C3-4161-A546-6DE25CD87CCA}" type="presOf" srcId="{80BEACF8-5F36-495E-BE96-37B85D2C43B6}" destId="{C3EB0B6D-3F01-4963-BC49-0067AB15F3D4}" srcOrd="0" destOrd="0" presId="urn:microsoft.com/office/officeart/2005/8/layout/list1"/>
    <dgm:cxn modelId="{01D7C893-11A9-4C52-953C-69C1D6B0D003}" srcId="{DB37141A-BB6D-4A21-87CB-ED5073917F0A}" destId="{5774E1C3-9691-4FF4-BA6E-0E675C5F7A99}" srcOrd="2" destOrd="0" parTransId="{8DFD9A37-6D0D-4E5F-8628-B083AE283E8C}" sibTransId="{31247EDC-881B-437C-B309-99F26F60E08B}"/>
    <dgm:cxn modelId="{381E6595-A7C5-4290-AE0B-16543446A7C7}" type="presOf" srcId="{80BEACF8-5F36-495E-BE96-37B85D2C43B6}" destId="{DDE6C7B9-E404-4F09-8462-3C56F8F37517}" srcOrd="1" destOrd="0" presId="urn:microsoft.com/office/officeart/2005/8/layout/list1"/>
    <dgm:cxn modelId="{1B76F69B-3B04-45C6-BF93-D8F5D855F9D6}" type="presOf" srcId="{0199FF5A-BABA-4082-92D0-957F0FB2B0E5}" destId="{CFDAD1E6-EA28-4533-B452-B2EF0C77C6CC}" srcOrd="1" destOrd="0" presId="urn:microsoft.com/office/officeart/2005/8/layout/list1"/>
    <dgm:cxn modelId="{0DB36BAE-4F7F-48CF-A19B-6B176C372B19}" srcId="{DB37141A-BB6D-4A21-87CB-ED5073917F0A}" destId="{0199FF5A-BABA-4082-92D0-957F0FB2B0E5}" srcOrd="0" destOrd="0" parTransId="{AE715EE5-2BE8-4186-A62C-15EC2A03CF9E}" sibTransId="{43CA6D89-0AFC-4B8C-841B-1E4431F92A3D}"/>
    <dgm:cxn modelId="{C1D96FC2-B0A6-452B-B84D-C2A66FAB0A96}" type="presOf" srcId="{F9BB259F-1C0A-46A9-B94D-2D9483ECFE1C}" destId="{F78E06F0-AC1F-4312-B065-DED1804F5923}" srcOrd="0" destOrd="0" presId="urn:microsoft.com/office/officeart/2005/8/layout/list1"/>
    <dgm:cxn modelId="{DAA88FCD-32A5-4344-83F7-E53320CA2230}" type="presOf" srcId="{0199FF5A-BABA-4082-92D0-957F0FB2B0E5}" destId="{2F77D7EB-1822-4DD6-9BF3-7F542CCA7B03}" srcOrd="0" destOrd="0" presId="urn:microsoft.com/office/officeart/2005/8/layout/list1"/>
    <dgm:cxn modelId="{CAFBDDFF-7334-49D4-8B8F-26FF6FDED404}" srcId="{DB37141A-BB6D-4A21-87CB-ED5073917F0A}" destId="{1EB32D6E-6798-4BC0-8838-5D2E319E8BB9}" srcOrd="4" destOrd="0" parTransId="{7363A8B4-D1E7-4437-A33A-EEBE1EDFC774}" sibTransId="{ED654D1C-1F5E-4AB3-92D1-3FFB49C5A5A2}"/>
    <dgm:cxn modelId="{D8CBEF25-D0BA-4EF0-9D51-80B9A8674EBD}" type="presParOf" srcId="{694DBEC8-728C-474B-8E85-CD54F5C21CCD}" destId="{1B458078-63DF-4136-B9B0-A0B4B782F64D}" srcOrd="0" destOrd="0" presId="urn:microsoft.com/office/officeart/2005/8/layout/list1"/>
    <dgm:cxn modelId="{805EBDCA-0922-4FDD-80FA-1C6D92469940}" type="presParOf" srcId="{1B458078-63DF-4136-B9B0-A0B4B782F64D}" destId="{2F77D7EB-1822-4DD6-9BF3-7F542CCA7B03}" srcOrd="0" destOrd="0" presId="urn:microsoft.com/office/officeart/2005/8/layout/list1"/>
    <dgm:cxn modelId="{566541EF-FF2E-4E8A-AD7C-178C31594E85}" type="presParOf" srcId="{1B458078-63DF-4136-B9B0-A0B4B782F64D}" destId="{CFDAD1E6-EA28-4533-B452-B2EF0C77C6CC}" srcOrd="1" destOrd="0" presId="urn:microsoft.com/office/officeart/2005/8/layout/list1"/>
    <dgm:cxn modelId="{C02C89C0-C3D8-4FF6-8984-F01BE603F4BD}" type="presParOf" srcId="{694DBEC8-728C-474B-8E85-CD54F5C21CCD}" destId="{D5CF3D93-C032-497F-8F93-80D06A5BF0D5}" srcOrd="1" destOrd="0" presId="urn:microsoft.com/office/officeart/2005/8/layout/list1"/>
    <dgm:cxn modelId="{18998302-25EE-4E03-B2D3-0624AB0ABF95}" type="presParOf" srcId="{694DBEC8-728C-474B-8E85-CD54F5C21CCD}" destId="{E44FC30C-8F23-4241-AB5A-19576DB5E376}" srcOrd="2" destOrd="0" presId="urn:microsoft.com/office/officeart/2005/8/layout/list1"/>
    <dgm:cxn modelId="{8BAF43F7-8B09-4572-B48D-E31C24DECDEE}" type="presParOf" srcId="{694DBEC8-728C-474B-8E85-CD54F5C21CCD}" destId="{89E9F69D-ED5D-484F-B3F9-E8F514564526}" srcOrd="3" destOrd="0" presId="urn:microsoft.com/office/officeart/2005/8/layout/list1"/>
    <dgm:cxn modelId="{4A184D49-58CF-46C9-915A-BD98834979B2}" type="presParOf" srcId="{694DBEC8-728C-474B-8E85-CD54F5C21CCD}" destId="{8EA06594-E626-4BE6-AB58-5B8B2330AAA1}" srcOrd="4" destOrd="0" presId="urn:microsoft.com/office/officeart/2005/8/layout/list1"/>
    <dgm:cxn modelId="{9C9C3630-7D9A-4C58-AC1C-E2F5F479E3F2}" type="presParOf" srcId="{8EA06594-E626-4BE6-AB58-5B8B2330AAA1}" destId="{C3EB0B6D-3F01-4963-BC49-0067AB15F3D4}" srcOrd="0" destOrd="0" presId="urn:microsoft.com/office/officeart/2005/8/layout/list1"/>
    <dgm:cxn modelId="{5D991DD5-12E3-49A5-93B6-3ECD06608243}" type="presParOf" srcId="{8EA06594-E626-4BE6-AB58-5B8B2330AAA1}" destId="{DDE6C7B9-E404-4F09-8462-3C56F8F37517}" srcOrd="1" destOrd="0" presId="urn:microsoft.com/office/officeart/2005/8/layout/list1"/>
    <dgm:cxn modelId="{86702962-D5E1-45E2-888D-82F8A09461F2}" type="presParOf" srcId="{694DBEC8-728C-474B-8E85-CD54F5C21CCD}" destId="{1A6A62AB-9DA3-4E18-9422-2D80A501F590}" srcOrd="5" destOrd="0" presId="urn:microsoft.com/office/officeart/2005/8/layout/list1"/>
    <dgm:cxn modelId="{7777D877-A9D7-4B35-95FC-7448DF9B063D}" type="presParOf" srcId="{694DBEC8-728C-474B-8E85-CD54F5C21CCD}" destId="{F9DE1CD6-0AAA-467B-BB73-A64A8B91A06E}" srcOrd="6" destOrd="0" presId="urn:microsoft.com/office/officeart/2005/8/layout/list1"/>
    <dgm:cxn modelId="{2F382250-A80D-4FE6-9778-A6F90A81DBFE}" type="presParOf" srcId="{694DBEC8-728C-474B-8E85-CD54F5C21CCD}" destId="{3AAA7B0A-7F58-430A-9B4C-9CC1CC95B73A}" srcOrd="7" destOrd="0" presId="urn:microsoft.com/office/officeart/2005/8/layout/list1"/>
    <dgm:cxn modelId="{B4D93CC1-E010-4F73-9631-B437CB821F53}" type="presParOf" srcId="{694DBEC8-728C-474B-8E85-CD54F5C21CCD}" destId="{A2A13758-AF1B-48BF-B96C-76809A7C6E49}" srcOrd="8" destOrd="0" presId="urn:microsoft.com/office/officeart/2005/8/layout/list1"/>
    <dgm:cxn modelId="{4FA24453-FE99-4B75-8D17-F075829F8A08}" type="presParOf" srcId="{A2A13758-AF1B-48BF-B96C-76809A7C6E49}" destId="{1A670B69-E32B-4593-BF56-DBE703A51B29}" srcOrd="0" destOrd="0" presId="urn:microsoft.com/office/officeart/2005/8/layout/list1"/>
    <dgm:cxn modelId="{99064F8B-33B4-4868-A618-AECC128B1DD4}" type="presParOf" srcId="{A2A13758-AF1B-48BF-B96C-76809A7C6E49}" destId="{3361835D-091F-4EAF-A208-2C9820AE985D}" srcOrd="1" destOrd="0" presId="urn:microsoft.com/office/officeart/2005/8/layout/list1"/>
    <dgm:cxn modelId="{D2AC6543-1F4B-4B40-8106-D58348AE74D2}" type="presParOf" srcId="{694DBEC8-728C-474B-8E85-CD54F5C21CCD}" destId="{4945CB80-4B00-4345-BCD3-76CFA05F9A15}" srcOrd="9" destOrd="0" presId="urn:microsoft.com/office/officeart/2005/8/layout/list1"/>
    <dgm:cxn modelId="{2A06E81A-D210-4E5F-8A7A-99696EB2F1FF}" type="presParOf" srcId="{694DBEC8-728C-474B-8E85-CD54F5C21CCD}" destId="{EDB75A8D-B8C4-4650-A57D-20826011AF62}" srcOrd="10" destOrd="0" presId="urn:microsoft.com/office/officeart/2005/8/layout/list1"/>
    <dgm:cxn modelId="{CA20AC05-EF3A-4434-AA3B-89BDFB8B1D74}" type="presParOf" srcId="{694DBEC8-728C-474B-8E85-CD54F5C21CCD}" destId="{343723BC-BFFB-4A2C-814F-A31161F1E0CD}" srcOrd="11" destOrd="0" presId="urn:microsoft.com/office/officeart/2005/8/layout/list1"/>
    <dgm:cxn modelId="{F6FA425B-7BE2-4171-BA90-D977E3FD7C10}" type="presParOf" srcId="{694DBEC8-728C-474B-8E85-CD54F5C21CCD}" destId="{D52A26D8-D591-4B68-87A6-C70C348193B0}" srcOrd="12" destOrd="0" presId="urn:microsoft.com/office/officeart/2005/8/layout/list1"/>
    <dgm:cxn modelId="{F3869E7D-0928-4960-BC31-16684A23CEA0}" type="presParOf" srcId="{D52A26D8-D591-4B68-87A6-C70C348193B0}" destId="{F78E06F0-AC1F-4312-B065-DED1804F5923}" srcOrd="0" destOrd="0" presId="urn:microsoft.com/office/officeart/2005/8/layout/list1"/>
    <dgm:cxn modelId="{9BD44F28-8098-415B-B531-A5AC4C81144A}" type="presParOf" srcId="{D52A26D8-D591-4B68-87A6-C70C348193B0}" destId="{468FF54E-F33A-4735-A946-6FCA83BA5082}" srcOrd="1" destOrd="0" presId="urn:microsoft.com/office/officeart/2005/8/layout/list1"/>
    <dgm:cxn modelId="{F0C81662-99E9-452A-9DE1-587002913D50}" type="presParOf" srcId="{694DBEC8-728C-474B-8E85-CD54F5C21CCD}" destId="{E7CE91F8-B4B0-47A2-B01C-4D9B3D6710AA}" srcOrd="13" destOrd="0" presId="urn:microsoft.com/office/officeart/2005/8/layout/list1"/>
    <dgm:cxn modelId="{8CE7E084-F8EC-4984-B854-D980C9D7C579}" type="presParOf" srcId="{694DBEC8-728C-474B-8E85-CD54F5C21CCD}" destId="{746F4D09-F8CB-476C-931D-9064CC496FD2}" srcOrd="14" destOrd="0" presId="urn:microsoft.com/office/officeart/2005/8/layout/list1"/>
    <dgm:cxn modelId="{878BE0D3-E965-454B-BDCB-C9DA9E12105E}" type="presParOf" srcId="{694DBEC8-728C-474B-8E85-CD54F5C21CCD}" destId="{981391A0-F171-4AC9-A731-CFF5F8C6ABCC}" srcOrd="15" destOrd="0" presId="urn:microsoft.com/office/officeart/2005/8/layout/list1"/>
    <dgm:cxn modelId="{3CD3A685-33E7-48AA-A8E3-57211A8790F3}" type="presParOf" srcId="{694DBEC8-728C-474B-8E85-CD54F5C21CCD}" destId="{E2223FE8-3236-46BA-8561-25048A0925D3}" srcOrd="16" destOrd="0" presId="urn:microsoft.com/office/officeart/2005/8/layout/list1"/>
    <dgm:cxn modelId="{B1572081-4D3A-4B64-BB6C-91FCF0E457E2}" type="presParOf" srcId="{E2223FE8-3236-46BA-8561-25048A0925D3}" destId="{613C8D30-305D-4DC6-83B2-A2AA9F63EC65}" srcOrd="0" destOrd="0" presId="urn:microsoft.com/office/officeart/2005/8/layout/list1"/>
    <dgm:cxn modelId="{C2579D65-BA9B-4C1B-BC6F-FDC007BFF269}" type="presParOf" srcId="{E2223FE8-3236-46BA-8561-25048A0925D3}" destId="{72E06044-68AA-4662-BD23-B976F8D1355B}" srcOrd="1" destOrd="0" presId="urn:microsoft.com/office/officeart/2005/8/layout/list1"/>
    <dgm:cxn modelId="{298F022D-0E6A-4F41-93FC-BF71B9AE2398}" type="presParOf" srcId="{694DBEC8-728C-474B-8E85-CD54F5C21CCD}" destId="{4618A97F-C079-41A6-B6C7-0463B173C9D8}" srcOrd="17" destOrd="0" presId="urn:microsoft.com/office/officeart/2005/8/layout/list1"/>
    <dgm:cxn modelId="{9A9A9FCC-A39B-4D8D-AB30-1E7D45C2F4E0}" type="presParOf" srcId="{694DBEC8-728C-474B-8E85-CD54F5C21CCD}" destId="{D457F347-E8BC-48FF-A3B9-CCA1DF0B0F61}" srcOrd="18"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0981EB-A3FF-4EE2-8464-CEBA169D267C}">
      <dsp:nvSpPr>
        <dsp:cNvPr id="0" name=""/>
        <dsp:cNvSpPr/>
      </dsp:nvSpPr>
      <dsp:spPr>
        <a:xfrm>
          <a:off x="0" y="665"/>
          <a:ext cx="6666833" cy="0"/>
        </a:xfrm>
        <a:prstGeom prst="line">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w="12700" cap="flat" cmpd="sng" algn="ctr">
          <a:solidFill>
            <a:schemeClr val="accent2">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F1475B6C-D956-43C0-B84A-14090D38F068}">
      <dsp:nvSpPr>
        <dsp:cNvPr id="0" name=""/>
        <dsp:cNvSpPr/>
      </dsp:nvSpPr>
      <dsp:spPr>
        <a:xfrm>
          <a:off x="0" y="665"/>
          <a:ext cx="6666833" cy="10905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0" tIns="190500" rIns="190500" bIns="190500" numCol="1" spcCol="1270" anchor="t" anchorCtr="0">
          <a:noAutofit/>
        </a:bodyPr>
        <a:lstStyle/>
        <a:p>
          <a:pPr marL="0" lvl="0" indent="0" algn="l" defTabSz="2222500">
            <a:lnSpc>
              <a:spcPct val="90000"/>
            </a:lnSpc>
            <a:spcBef>
              <a:spcPct val="0"/>
            </a:spcBef>
            <a:spcAft>
              <a:spcPct val="35000"/>
            </a:spcAft>
            <a:buNone/>
          </a:pPr>
          <a:r>
            <a:rPr lang="cs-CZ" sz="5000" kern="1200"/>
            <a:t>O projektu</a:t>
          </a:r>
          <a:endParaRPr lang="en-US" sz="5000" kern="1200"/>
        </a:p>
      </dsp:txBody>
      <dsp:txXfrm>
        <a:off x="0" y="665"/>
        <a:ext cx="6666833" cy="1090517"/>
      </dsp:txXfrm>
    </dsp:sp>
    <dsp:sp modelId="{839B101F-C923-4276-842F-D53F05E38535}">
      <dsp:nvSpPr>
        <dsp:cNvPr id="0" name=""/>
        <dsp:cNvSpPr/>
      </dsp:nvSpPr>
      <dsp:spPr>
        <a:xfrm>
          <a:off x="0" y="1091183"/>
          <a:ext cx="6666833" cy="0"/>
        </a:xfrm>
        <a:prstGeom prst="line">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w="12700" cap="flat" cmpd="sng" algn="ctr">
          <a:solidFill>
            <a:schemeClr val="accent3">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A2CA5CD3-F0CE-4C8E-A154-A351D3F3D0D0}">
      <dsp:nvSpPr>
        <dsp:cNvPr id="0" name=""/>
        <dsp:cNvSpPr/>
      </dsp:nvSpPr>
      <dsp:spPr>
        <a:xfrm>
          <a:off x="0" y="1091183"/>
          <a:ext cx="6666833" cy="10905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0" tIns="190500" rIns="190500" bIns="190500" numCol="1" spcCol="1270" anchor="t" anchorCtr="0">
          <a:noAutofit/>
        </a:bodyPr>
        <a:lstStyle/>
        <a:p>
          <a:pPr marL="0" lvl="0" indent="0" algn="l" defTabSz="2222500">
            <a:lnSpc>
              <a:spcPct val="90000"/>
            </a:lnSpc>
            <a:spcBef>
              <a:spcPct val="0"/>
            </a:spcBef>
            <a:spcAft>
              <a:spcPct val="35000"/>
            </a:spcAft>
            <a:buNone/>
          </a:pPr>
          <a:r>
            <a:rPr lang="cs-CZ" sz="5000" kern="1200"/>
            <a:t>Technologie</a:t>
          </a:r>
          <a:endParaRPr lang="en-US" sz="5000" kern="1200"/>
        </a:p>
      </dsp:txBody>
      <dsp:txXfrm>
        <a:off x="0" y="1091183"/>
        <a:ext cx="6666833" cy="1090517"/>
      </dsp:txXfrm>
    </dsp:sp>
    <dsp:sp modelId="{0011B53A-02AF-4830-B34D-29BBC7784D76}">
      <dsp:nvSpPr>
        <dsp:cNvPr id="0" name=""/>
        <dsp:cNvSpPr/>
      </dsp:nvSpPr>
      <dsp:spPr>
        <a:xfrm>
          <a:off x="0" y="2181701"/>
          <a:ext cx="6666833" cy="0"/>
        </a:xfrm>
        <a:prstGeom prst="line">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w="12700" cap="flat" cmpd="sng" algn="ctr">
          <a:solidFill>
            <a:schemeClr val="accent4">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382B7C2-5180-4819-8453-20524F2EE7DE}">
      <dsp:nvSpPr>
        <dsp:cNvPr id="0" name=""/>
        <dsp:cNvSpPr/>
      </dsp:nvSpPr>
      <dsp:spPr>
        <a:xfrm>
          <a:off x="0" y="2181701"/>
          <a:ext cx="6666833" cy="10905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0" tIns="190500" rIns="190500" bIns="190500" numCol="1" spcCol="1270" anchor="t" anchorCtr="0">
          <a:noAutofit/>
        </a:bodyPr>
        <a:lstStyle/>
        <a:p>
          <a:pPr marL="0" lvl="0" indent="0" algn="l" defTabSz="2222500">
            <a:lnSpc>
              <a:spcPct val="90000"/>
            </a:lnSpc>
            <a:spcBef>
              <a:spcPct val="0"/>
            </a:spcBef>
            <a:spcAft>
              <a:spcPct val="35000"/>
            </a:spcAft>
            <a:buNone/>
          </a:pPr>
          <a:r>
            <a:rPr lang="cs-CZ" sz="5000" kern="1200"/>
            <a:t>Streamování videa</a:t>
          </a:r>
          <a:endParaRPr lang="en-US" sz="5000" kern="1200"/>
        </a:p>
      </dsp:txBody>
      <dsp:txXfrm>
        <a:off x="0" y="2181701"/>
        <a:ext cx="6666833" cy="1090517"/>
      </dsp:txXfrm>
    </dsp:sp>
    <dsp:sp modelId="{7A0DD499-729A-4B81-94A6-B8F0CA865FC9}">
      <dsp:nvSpPr>
        <dsp:cNvPr id="0" name=""/>
        <dsp:cNvSpPr/>
      </dsp:nvSpPr>
      <dsp:spPr>
        <a:xfrm>
          <a:off x="0" y="3272218"/>
          <a:ext cx="6666833" cy="0"/>
        </a:xfrm>
        <a:prstGeom prst="line">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w="12700" cap="flat" cmpd="sng" algn="ctr">
          <a:solidFill>
            <a:schemeClr val="accent5">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0CE907D-9ED1-4869-998F-21CB00667B3E}">
      <dsp:nvSpPr>
        <dsp:cNvPr id="0" name=""/>
        <dsp:cNvSpPr/>
      </dsp:nvSpPr>
      <dsp:spPr>
        <a:xfrm>
          <a:off x="0" y="3272218"/>
          <a:ext cx="6666833" cy="10905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0" tIns="190500" rIns="190500" bIns="190500" numCol="1" spcCol="1270" anchor="t" anchorCtr="0">
          <a:noAutofit/>
        </a:bodyPr>
        <a:lstStyle/>
        <a:p>
          <a:pPr marL="0" lvl="0" indent="0" algn="l" defTabSz="2222500">
            <a:lnSpc>
              <a:spcPct val="90000"/>
            </a:lnSpc>
            <a:spcBef>
              <a:spcPct val="0"/>
            </a:spcBef>
            <a:spcAft>
              <a:spcPct val="35000"/>
            </a:spcAft>
            <a:buNone/>
          </a:pPr>
          <a:r>
            <a:rPr lang="cs-CZ" sz="5000" kern="1200"/>
            <a:t>Websockety</a:t>
          </a:r>
          <a:endParaRPr lang="en-US" sz="5000" kern="1200"/>
        </a:p>
      </dsp:txBody>
      <dsp:txXfrm>
        <a:off x="0" y="3272218"/>
        <a:ext cx="6666833" cy="1090517"/>
      </dsp:txXfrm>
    </dsp:sp>
    <dsp:sp modelId="{5CF6190F-D845-4ADF-94D9-6239CF7C2694}">
      <dsp:nvSpPr>
        <dsp:cNvPr id="0" name=""/>
        <dsp:cNvSpPr/>
      </dsp:nvSpPr>
      <dsp:spPr>
        <a:xfrm>
          <a:off x="0" y="4362736"/>
          <a:ext cx="6666833" cy="0"/>
        </a:xfrm>
        <a:prstGeom prst="lin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12700" cap="flat" cmpd="sng" algn="ctr">
          <a:solidFill>
            <a:schemeClr val="accent6">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9B4780B4-BA94-4969-82CF-030DB4BF4ACC}">
      <dsp:nvSpPr>
        <dsp:cNvPr id="0" name=""/>
        <dsp:cNvSpPr/>
      </dsp:nvSpPr>
      <dsp:spPr>
        <a:xfrm>
          <a:off x="0" y="4362736"/>
          <a:ext cx="6666833" cy="10905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0" tIns="190500" rIns="190500" bIns="190500" numCol="1" spcCol="1270" anchor="t" anchorCtr="0">
          <a:noAutofit/>
        </a:bodyPr>
        <a:lstStyle/>
        <a:p>
          <a:pPr marL="0" lvl="0" indent="0" algn="l" defTabSz="2222500">
            <a:lnSpc>
              <a:spcPct val="90000"/>
            </a:lnSpc>
            <a:spcBef>
              <a:spcPct val="0"/>
            </a:spcBef>
            <a:spcAft>
              <a:spcPct val="35000"/>
            </a:spcAft>
            <a:buNone/>
          </a:pPr>
          <a:r>
            <a:rPr lang="cs-CZ" sz="5000" kern="1200"/>
            <a:t>Ukázka a závěr</a:t>
          </a:r>
          <a:endParaRPr lang="en-US" sz="5000" kern="1200"/>
        </a:p>
      </dsp:txBody>
      <dsp:txXfrm>
        <a:off x="0" y="4362736"/>
        <a:ext cx="6666833" cy="10905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4FC30C-8F23-4241-AB5A-19576DB5E376}">
      <dsp:nvSpPr>
        <dsp:cNvPr id="0" name=""/>
        <dsp:cNvSpPr/>
      </dsp:nvSpPr>
      <dsp:spPr>
        <a:xfrm>
          <a:off x="0" y="424400"/>
          <a:ext cx="6666833" cy="604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CFDAD1E6-EA28-4533-B452-B2EF0C77C6CC}">
      <dsp:nvSpPr>
        <dsp:cNvPr id="0" name=""/>
        <dsp:cNvSpPr/>
      </dsp:nvSpPr>
      <dsp:spPr>
        <a:xfrm>
          <a:off x="333341" y="70160"/>
          <a:ext cx="4666783" cy="70848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066800">
            <a:lnSpc>
              <a:spcPct val="90000"/>
            </a:lnSpc>
            <a:spcBef>
              <a:spcPct val="0"/>
            </a:spcBef>
            <a:spcAft>
              <a:spcPct val="35000"/>
            </a:spcAft>
            <a:buNone/>
          </a:pPr>
          <a:r>
            <a:rPr lang="cs-CZ" sz="2400" kern="1200"/>
            <a:t>Streamovácí platforma.</a:t>
          </a:r>
          <a:endParaRPr lang="en-US" sz="2400" kern="1200"/>
        </a:p>
      </dsp:txBody>
      <dsp:txXfrm>
        <a:off x="367926" y="104745"/>
        <a:ext cx="4597613" cy="639310"/>
      </dsp:txXfrm>
    </dsp:sp>
    <dsp:sp modelId="{F9DE1CD6-0AAA-467B-BB73-A64A8B91A06E}">
      <dsp:nvSpPr>
        <dsp:cNvPr id="0" name=""/>
        <dsp:cNvSpPr/>
      </dsp:nvSpPr>
      <dsp:spPr>
        <a:xfrm>
          <a:off x="0" y="1513040"/>
          <a:ext cx="6666833" cy="6048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DDE6C7B9-E404-4F09-8462-3C56F8F37517}">
      <dsp:nvSpPr>
        <dsp:cNvPr id="0" name=""/>
        <dsp:cNvSpPr/>
      </dsp:nvSpPr>
      <dsp:spPr>
        <a:xfrm>
          <a:off x="333341" y="1158800"/>
          <a:ext cx="4666783" cy="708480"/>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066800">
            <a:lnSpc>
              <a:spcPct val="90000"/>
            </a:lnSpc>
            <a:spcBef>
              <a:spcPct val="0"/>
            </a:spcBef>
            <a:spcAft>
              <a:spcPct val="35000"/>
            </a:spcAft>
            <a:buNone/>
          </a:pPr>
          <a:r>
            <a:rPr lang="cs-CZ" sz="2400" kern="1200"/>
            <a:t>Využívá HLS streamování</a:t>
          </a:r>
          <a:endParaRPr lang="en-US" sz="2400" kern="1200"/>
        </a:p>
      </dsp:txBody>
      <dsp:txXfrm>
        <a:off x="367926" y="1193385"/>
        <a:ext cx="4597613" cy="639310"/>
      </dsp:txXfrm>
    </dsp:sp>
    <dsp:sp modelId="{EDB75A8D-B8C4-4650-A57D-20826011AF62}">
      <dsp:nvSpPr>
        <dsp:cNvPr id="0" name=""/>
        <dsp:cNvSpPr/>
      </dsp:nvSpPr>
      <dsp:spPr>
        <a:xfrm>
          <a:off x="0" y="2601680"/>
          <a:ext cx="6666833" cy="6048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3361835D-091F-4EAF-A208-2C9820AE985D}">
      <dsp:nvSpPr>
        <dsp:cNvPr id="0" name=""/>
        <dsp:cNvSpPr/>
      </dsp:nvSpPr>
      <dsp:spPr>
        <a:xfrm>
          <a:off x="333341" y="2247440"/>
          <a:ext cx="4666783" cy="708480"/>
        </a:xfrm>
        <a:prstGeom prst="round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066800">
            <a:lnSpc>
              <a:spcPct val="90000"/>
            </a:lnSpc>
            <a:spcBef>
              <a:spcPct val="0"/>
            </a:spcBef>
            <a:spcAft>
              <a:spcPct val="35000"/>
            </a:spcAft>
            <a:buNone/>
          </a:pPr>
          <a:r>
            <a:rPr lang="cs-CZ" sz="2400" kern="1200"/>
            <a:t>Vlastní Media server</a:t>
          </a:r>
          <a:endParaRPr lang="en-US" sz="2400" kern="1200"/>
        </a:p>
      </dsp:txBody>
      <dsp:txXfrm>
        <a:off x="367926" y="2282025"/>
        <a:ext cx="4597613" cy="639310"/>
      </dsp:txXfrm>
    </dsp:sp>
    <dsp:sp modelId="{746F4D09-F8CB-476C-931D-9064CC496FD2}">
      <dsp:nvSpPr>
        <dsp:cNvPr id="0" name=""/>
        <dsp:cNvSpPr/>
      </dsp:nvSpPr>
      <dsp:spPr>
        <a:xfrm>
          <a:off x="0" y="3690319"/>
          <a:ext cx="6666833" cy="6048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468FF54E-F33A-4735-A946-6FCA83BA5082}">
      <dsp:nvSpPr>
        <dsp:cNvPr id="0" name=""/>
        <dsp:cNvSpPr/>
      </dsp:nvSpPr>
      <dsp:spPr>
        <a:xfrm>
          <a:off x="333341" y="3336080"/>
          <a:ext cx="4666783" cy="708480"/>
        </a:xfrm>
        <a:prstGeom prst="roundRect">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066800">
            <a:lnSpc>
              <a:spcPct val="90000"/>
            </a:lnSpc>
            <a:spcBef>
              <a:spcPct val="0"/>
            </a:spcBef>
            <a:spcAft>
              <a:spcPct val="35000"/>
            </a:spcAft>
            <a:buNone/>
          </a:pPr>
          <a:r>
            <a:rPr lang="cs-CZ" sz="2400" kern="1200"/>
            <a:t>Vlastní Autorizace</a:t>
          </a:r>
          <a:endParaRPr lang="en-US" sz="2400" kern="1200"/>
        </a:p>
      </dsp:txBody>
      <dsp:txXfrm>
        <a:off x="367926" y="3370665"/>
        <a:ext cx="4597613" cy="639310"/>
      </dsp:txXfrm>
    </dsp:sp>
    <dsp:sp modelId="{D457F347-E8BC-48FF-A3B9-CCA1DF0B0F61}">
      <dsp:nvSpPr>
        <dsp:cNvPr id="0" name=""/>
        <dsp:cNvSpPr/>
      </dsp:nvSpPr>
      <dsp:spPr>
        <a:xfrm>
          <a:off x="0" y="4778959"/>
          <a:ext cx="6666833" cy="604800"/>
        </a:xfrm>
        <a:prstGeom prst="rect">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72E06044-68AA-4662-BD23-B976F8D1355B}">
      <dsp:nvSpPr>
        <dsp:cNvPr id="0" name=""/>
        <dsp:cNvSpPr/>
      </dsp:nvSpPr>
      <dsp:spPr>
        <a:xfrm>
          <a:off x="333341" y="4424719"/>
          <a:ext cx="4666783" cy="708480"/>
        </a:xfrm>
        <a:prstGeom prst="round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1066800">
            <a:lnSpc>
              <a:spcPct val="90000"/>
            </a:lnSpc>
            <a:spcBef>
              <a:spcPct val="0"/>
            </a:spcBef>
            <a:spcAft>
              <a:spcPct val="35000"/>
            </a:spcAft>
            <a:buNone/>
          </a:pPr>
          <a:r>
            <a:rPr lang="cs-CZ" sz="2400" kern="1200"/>
            <a:t>Cíl Projektu</a:t>
          </a:r>
          <a:endParaRPr lang="en-US" sz="2400" kern="1200"/>
        </a:p>
      </dsp:txBody>
      <dsp:txXfrm>
        <a:off x="367926" y="4459304"/>
        <a:ext cx="4597613" cy="63931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Zástupný symbol pro záhlaví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cs-CZ"/>
          </a:p>
        </p:txBody>
      </p:sp>
      <p:sp>
        <p:nvSpPr>
          <p:cNvPr id="3" name="Zástupný symbol pro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F1FBEF-36BF-4897-AAC4-4CA3EA425997}" type="datetimeFigureOut">
              <a:rPr lang="cs-CZ" smtClean="0"/>
              <a:t>18.01.2026</a:t>
            </a:fld>
            <a:endParaRPr lang="cs-CZ"/>
          </a:p>
        </p:txBody>
      </p:sp>
      <p:sp>
        <p:nvSpPr>
          <p:cNvPr id="4" name="Zástupný symbol pro obrázek snímk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cs-CZ"/>
          </a:p>
        </p:txBody>
      </p:sp>
      <p:sp>
        <p:nvSpPr>
          <p:cNvPr id="5" name="Zástupný symbol pro poznámky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6" name="Zástupný symbol pro zápatí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cs-CZ"/>
          </a:p>
        </p:txBody>
      </p:sp>
      <p:sp>
        <p:nvSpPr>
          <p:cNvPr id="7" name="Zástupný symbol pro číslo snímk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925669-A544-4983-A5BB-7E88DCFF15B0}" type="slidenum">
              <a:rPr lang="cs-CZ" smtClean="0"/>
              <a:t>‹#›</a:t>
            </a:fld>
            <a:endParaRPr lang="cs-CZ"/>
          </a:p>
        </p:txBody>
      </p:sp>
    </p:spTree>
    <p:extLst>
      <p:ext uri="{BB962C8B-B14F-4D97-AF65-F5344CB8AC3E}">
        <p14:creationId xmlns:p14="http://schemas.microsoft.com/office/powerpoint/2010/main" val="98744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cs-CZ" dirty="0"/>
              <a:t>Aplikace je rozdělena na tři hlavní části. </a:t>
            </a:r>
            <a:r>
              <a:rPr lang="cs-CZ" dirty="0" err="1"/>
              <a:t>Frontend</a:t>
            </a:r>
            <a:r>
              <a:rPr lang="cs-CZ" dirty="0"/>
              <a:t> pro uživatele, </a:t>
            </a:r>
            <a:r>
              <a:rPr lang="cs-CZ" dirty="0" err="1"/>
              <a:t>Backend</a:t>
            </a:r>
            <a:r>
              <a:rPr lang="cs-CZ" dirty="0"/>
              <a:t> v </a:t>
            </a:r>
            <a:r>
              <a:rPr lang="cs-CZ" dirty="0" err="1"/>
              <a:t>NestJS</a:t>
            </a:r>
            <a:r>
              <a:rPr lang="cs-CZ" dirty="0"/>
              <a:t> pro logiku a databázi, a speciální Media Server napsaný v Go, který se stará o rychlé doručování videa.</a:t>
            </a:r>
          </a:p>
        </p:txBody>
      </p:sp>
      <p:sp>
        <p:nvSpPr>
          <p:cNvPr id="4" name="Zástupný symbol pro číslo snímku 3"/>
          <p:cNvSpPr>
            <a:spLocks noGrp="1"/>
          </p:cNvSpPr>
          <p:nvPr>
            <p:ph type="sldNum" sz="quarter" idx="5"/>
          </p:nvPr>
        </p:nvSpPr>
        <p:spPr/>
        <p:txBody>
          <a:bodyPr/>
          <a:lstStyle/>
          <a:p>
            <a:fld id="{4E925669-A544-4983-A5BB-7E88DCFF15B0}" type="slidenum">
              <a:rPr lang="cs-CZ" smtClean="0"/>
              <a:t>3</a:t>
            </a:fld>
            <a:endParaRPr lang="cs-CZ"/>
          </a:p>
        </p:txBody>
      </p:sp>
    </p:spTree>
    <p:extLst>
      <p:ext uri="{BB962C8B-B14F-4D97-AF65-F5344CB8AC3E}">
        <p14:creationId xmlns:p14="http://schemas.microsoft.com/office/powerpoint/2010/main" val="4174372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cs-CZ" dirty="0"/>
              <a:t>Protokol, který nerozesílá jeden velký soubor, ale dělí video na malé segmenty (např. 10 sekund).</a:t>
            </a:r>
          </a:p>
          <a:p>
            <a:endParaRPr lang="cs-CZ" dirty="0"/>
          </a:p>
          <a:p>
            <a:r>
              <a:rPr lang="cs-CZ" dirty="0"/>
              <a:t>Textový soubor (</a:t>
            </a:r>
            <a:r>
              <a:rPr lang="cs-CZ" dirty="0" err="1"/>
              <a:t>playlist</a:t>
            </a:r>
            <a:r>
              <a:rPr lang="cs-CZ" dirty="0"/>
              <a:t>), který funguje jako "mapa".</a:t>
            </a:r>
          </a:p>
          <a:p>
            <a:r>
              <a:rPr lang="cs-CZ" dirty="0"/>
              <a:t>Říká přehrávači: </a:t>
            </a:r>
            <a:r>
              <a:rPr lang="cs-CZ" i="1" dirty="0"/>
              <a:t>"Tady je prvních 10 sekund, tady dalších 10..."</a:t>
            </a:r>
            <a:endParaRPr lang="cs-CZ" dirty="0"/>
          </a:p>
          <a:p>
            <a:endParaRPr lang="cs-CZ" dirty="0"/>
          </a:p>
          <a:p>
            <a:r>
              <a:rPr lang="cs-CZ" dirty="0"/>
              <a:t>"Místo abych posílal uživateli 2GB soubor filmu najednou, používám HLS. Server pošle malý soubor .m3u8, což je jen seznam odkazů. Přehrávač si pak stahuje video po malých kouscích, což je mnohem efektivnější."</a:t>
            </a:r>
          </a:p>
        </p:txBody>
      </p:sp>
      <p:sp>
        <p:nvSpPr>
          <p:cNvPr id="4" name="Zástupný symbol pro číslo snímku 3"/>
          <p:cNvSpPr>
            <a:spLocks noGrp="1"/>
          </p:cNvSpPr>
          <p:nvPr>
            <p:ph type="sldNum" sz="quarter" idx="5"/>
          </p:nvPr>
        </p:nvSpPr>
        <p:spPr/>
        <p:txBody>
          <a:bodyPr/>
          <a:lstStyle/>
          <a:p>
            <a:fld id="{4E925669-A544-4983-A5BB-7E88DCFF15B0}" type="slidenum">
              <a:rPr lang="cs-CZ" smtClean="0"/>
              <a:t>5</a:t>
            </a:fld>
            <a:endParaRPr lang="cs-CZ"/>
          </a:p>
        </p:txBody>
      </p:sp>
    </p:spTree>
    <p:extLst>
      <p:ext uri="{BB962C8B-B14F-4D97-AF65-F5344CB8AC3E}">
        <p14:creationId xmlns:p14="http://schemas.microsoft.com/office/powerpoint/2010/main" val="3139627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Zástupný symbol pro obrázek snímku 1"/>
          <p:cNvSpPr>
            <a:spLocks noGrp="1" noRot="1" noChangeAspect="1"/>
          </p:cNvSpPr>
          <p:nvPr>
            <p:ph type="sldImg"/>
          </p:nvPr>
        </p:nvSpPr>
        <p:spPr/>
      </p:sp>
      <p:sp>
        <p:nvSpPr>
          <p:cNvPr id="3" name="Zástupný symbol pro poznámky 2"/>
          <p:cNvSpPr>
            <a:spLocks noGrp="1"/>
          </p:cNvSpPr>
          <p:nvPr>
            <p:ph type="body" idx="1"/>
          </p:nvPr>
        </p:nvSpPr>
        <p:spPr/>
        <p:txBody>
          <a:bodyPr/>
          <a:lstStyle/>
          <a:p>
            <a:r>
              <a:rPr lang="cs-CZ" dirty="0"/>
              <a:t>Tady je srdce celého projektu. V </a:t>
            </a:r>
            <a:r>
              <a:rPr lang="cs-CZ" dirty="0" err="1"/>
              <a:t>backendu</a:t>
            </a:r>
            <a:r>
              <a:rPr lang="cs-CZ" dirty="0"/>
              <a:t> používám </a:t>
            </a:r>
            <a:r>
              <a:rPr lang="cs-CZ" sz="1200" kern="1200" dirty="0" err="1">
                <a:solidFill>
                  <a:schemeClr val="tx1"/>
                </a:solidFill>
                <a:latin typeface="+mn-lt"/>
                <a:ea typeface="+mn-ea"/>
                <a:cs typeface="+mn-cs"/>
              </a:rPr>
              <a:t>EventsGateway</a:t>
            </a:r>
            <a:r>
              <a:rPr lang="cs-CZ" dirty="0"/>
              <a:t>. Když jeden uživatel video posune, server to okamžitě přes </a:t>
            </a:r>
            <a:r>
              <a:rPr lang="cs-CZ" dirty="0" err="1"/>
              <a:t>WebSocket</a:t>
            </a:r>
            <a:r>
              <a:rPr lang="cs-CZ" dirty="0"/>
              <a:t> pošle všem ostatním v téže místnosti, takže nikdo není pozadu.</a:t>
            </a:r>
          </a:p>
        </p:txBody>
      </p:sp>
      <p:sp>
        <p:nvSpPr>
          <p:cNvPr id="4" name="Zástupný symbol pro číslo snímku 3"/>
          <p:cNvSpPr>
            <a:spLocks noGrp="1"/>
          </p:cNvSpPr>
          <p:nvPr>
            <p:ph type="sldNum" sz="quarter" idx="5"/>
          </p:nvPr>
        </p:nvSpPr>
        <p:spPr/>
        <p:txBody>
          <a:bodyPr/>
          <a:lstStyle/>
          <a:p>
            <a:fld id="{4E925669-A544-4983-A5BB-7E88DCFF15B0}" type="slidenum">
              <a:rPr lang="cs-CZ" smtClean="0"/>
              <a:t>6</a:t>
            </a:fld>
            <a:endParaRPr lang="cs-CZ"/>
          </a:p>
        </p:txBody>
      </p:sp>
    </p:spTree>
    <p:extLst>
      <p:ext uri="{BB962C8B-B14F-4D97-AF65-F5344CB8AC3E}">
        <p14:creationId xmlns:p14="http://schemas.microsoft.com/office/powerpoint/2010/main" val="1522343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Úvodní snímek">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F4BDF364-4AF0-6DC7-5752-FB6EBE86B2AA}"/>
              </a:ext>
            </a:extLst>
          </p:cNvPr>
          <p:cNvSpPr>
            <a:spLocks noGrp="1"/>
          </p:cNvSpPr>
          <p:nvPr>
            <p:ph type="ctrTitle"/>
          </p:nvPr>
        </p:nvSpPr>
        <p:spPr>
          <a:xfrm>
            <a:off x="1524000" y="1122363"/>
            <a:ext cx="9144000" cy="2387600"/>
          </a:xfrm>
        </p:spPr>
        <p:txBody>
          <a:bodyPr anchor="b"/>
          <a:lstStyle>
            <a:lvl1pPr algn="ctr">
              <a:defRPr sz="6000"/>
            </a:lvl1pPr>
          </a:lstStyle>
          <a:p>
            <a:r>
              <a:rPr lang="cs-CZ"/>
              <a:t>Kliknutím lze upravit styl.</a:t>
            </a:r>
          </a:p>
        </p:txBody>
      </p:sp>
      <p:sp>
        <p:nvSpPr>
          <p:cNvPr id="3" name="Podnadpis 2">
            <a:extLst>
              <a:ext uri="{FF2B5EF4-FFF2-40B4-BE49-F238E27FC236}">
                <a16:creationId xmlns:a16="http://schemas.microsoft.com/office/drawing/2014/main" id="{83401C2B-F44E-A6D5-B0B5-F0509F9362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cs-CZ"/>
              <a:t>Kliknutím můžete upravit styl předlohy.</a:t>
            </a:r>
          </a:p>
        </p:txBody>
      </p:sp>
      <p:sp>
        <p:nvSpPr>
          <p:cNvPr id="4" name="Zástupný symbol pro datum 3">
            <a:extLst>
              <a:ext uri="{FF2B5EF4-FFF2-40B4-BE49-F238E27FC236}">
                <a16:creationId xmlns:a16="http://schemas.microsoft.com/office/drawing/2014/main" id="{C7D4D64F-E77A-9759-21C7-03363A11AC8E}"/>
              </a:ext>
            </a:extLst>
          </p:cNvPr>
          <p:cNvSpPr>
            <a:spLocks noGrp="1"/>
          </p:cNvSpPr>
          <p:nvPr>
            <p:ph type="dt" sz="half" idx="10"/>
          </p:nvPr>
        </p:nvSpPr>
        <p:spPr/>
        <p:txBody>
          <a:bodyPr/>
          <a:lstStyle/>
          <a:p>
            <a:fld id="{FC07552E-FEB2-479E-8EE6-83244A96DE4E}" type="datetimeFigureOut">
              <a:rPr lang="cs-CZ" smtClean="0"/>
              <a:t>18.01.2026</a:t>
            </a:fld>
            <a:endParaRPr lang="cs-CZ"/>
          </a:p>
        </p:txBody>
      </p:sp>
      <p:sp>
        <p:nvSpPr>
          <p:cNvPr id="5" name="Zástupný symbol pro zápatí 4">
            <a:extLst>
              <a:ext uri="{FF2B5EF4-FFF2-40B4-BE49-F238E27FC236}">
                <a16:creationId xmlns:a16="http://schemas.microsoft.com/office/drawing/2014/main" id="{82613502-9379-2F95-1470-9A8BCB669CAA}"/>
              </a:ext>
            </a:extLst>
          </p:cNvPr>
          <p:cNvSpPr>
            <a:spLocks noGrp="1"/>
          </p:cNvSpPr>
          <p:nvPr>
            <p:ph type="ftr" sz="quarter" idx="11"/>
          </p:nvPr>
        </p:nvSpPr>
        <p:spPr/>
        <p:txBody>
          <a:bodyPr/>
          <a:lstStyle/>
          <a:p>
            <a:endParaRPr lang="cs-CZ"/>
          </a:p>
        </p:txBody>
      </p:sp>
      <p:sp>
        <p:nvSpPr>
          <p:cNvPr id="6" name="Zástupný symbol pro číslo snímku 5">
            <a:extLst>
              <a:ext uri="{FF2B5EF4-FFF2-40B4-BE49-F238E27FC236}">
                <a16:creationId xmlns:a16="http://schemas.microsoft.com/office/drawing/2014/main" id="{9FF744D6-53FB-39F4-87C5-339CE4DB7A95}"/>
              </a:ext>
            </a:extLst>
          </p:cNvPr>
          <p:cNvSpPr>
            <a:spLocks noGrp="1"/>
          </p:cNvSpPr>
          <p:nvPr>
            <p:ph type="sldNum" sz="quarter" idx="12"/>
          </p:nvPr>
        </p:nvSpPr>
        <p:spPr/>
        <p:txBody>
          <a:bodyPr/>
          <a:lstStyle/>
          <a:p>
            <a:fld id="{0F1F373E-6B94-4464-8047-66EB2EC0D0C9}" type="slidenum">
              <a:rPr lang="cs-CZ" smtClean="0"/>
              <a:t>‹#›</a:t>
            </a:fld>
            <a:endParaRPr lang="cs-CZ"/>
          </a:p>
        </p:txBody>
      </p:sp>
    </p:spTree>
    <p:extLst>
      <p:ext uri="{BB962C8B-B14F-4D97-AF65-F5344CB8AC3E}">
        <p14:creationId xmlns:p14="http://schemas.microsoft.com/office/powerpoint/2010/main" val="4165316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Nadpis a svislý text">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DC2AB0FD-4188-996E-4936-D312BEFD7DB5}"/>
              </a:ext>
            </a:extLst>
          </p:cNvPr>
          <p:cNvSpPr>
            <a:spLocks noGrp="1"/>
          </p:cNvSpPr>
          <p:nvPr>
            <p:ph type="title"/>
          </p:nvPr>
        </p:nvSpPr>
        <p:spPr/>
        <p:txBody>
          <a:bodyPr/>
          <a:lstStyle/>
          <a:p>
            <a:r>
              <a:rPr lang="cs-CZ"/>
              <a:t>Kliknutím lze upravit styl.</a:t>
            </a:r>
          </a:p>
        </p:txBody>
      </p:sp>
      <p:sp>
        <p:nvSpPr>
          <p:cNvPr id="3" name="Zástupný symbol pro svislý text 2">
            <a:extLst>
              <a:ext uri="{FF2B5EF4-FFF2-40B4-BE49-F238E27FC236}">
                <a16:creationId xmlns:a16="http://schemas.microsoft.com/office/drawing/2014/main" id="{4A52ADF2-D89F-9D65-BE5A-BC52E2578A7F}"/>
              </a:ext>
            </a:extLst>
          </p:cNvPr>
          <p:cNvSpPr>
            <a:spLocks noGrp="1"/>
          </p:cNvSpPr>
          <p:nvPr>
            <p:ph type="body" orient="vert" idx="1"/>
          </p:nvPr>
        </p:nvSpPr>
        <p:spPr/>
        <p:txBody>
          <a:bodyPr vert="eaVert"/>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symbol pro datum 3">
            <a:extLst>
              <a:ext uri="{FF2B5EF4-FFF2-40B4-BE49-F238E27FC236}">
                <a16:creationId xmlns:a16="http://schemas.microsoft.com/office/drawing/2014/main" id="{E7225DB5-5E73-EB89-0B65-F514A834968A}"/>
              </a:ext>
            </a:extLst>
          </p:cNvPr>
          <p:cNvSpPr>
            <a:spLocks noGrp="1"/>
          </p:cNvSpPr>
          <p:nvPr>
            <p:ph type="dt" sz="half" idx="10"/>
          </p:nvPr>
        </p:nvSpPr>
        <p:spPr/>
        <p:txBody>
          <a:bodyPr/>
          <a:lstStyle/>
          <a:p>
            <a:fld id="{FC07552E-FEB2-479E-8EE6-83244A96DE4E}" type="datetimeFigureOut">
              <a:rPr lang="cs-CZ" smtClean="0"/>
              <a:t>18.01.2026</a:t>
            </a:fld>
            <a:endParaRPr lang="cs-CZ"/>
          </a:p>
        </p:txBody>
      </p:sp>
      <p:sp>
        <p:nvSpPr>
          <p:cNvPr id="5" name="Zástupný symbol pro zápatí 4">
            <a:extLst>
              <a:ext uri="{FF2B5EF4-FFF2-40B4-BE49-F238E27FC236}">
                <a16:creationId xmlns:a16="http://schemas.microsoft.com/office/drawing/2014/main" id="{0EF96B92-E700-F963-125C-27C87EA3196F}"/>
              </a:ext>
            </a:extLst>
          </p:cNvPr>
          <p:cNvSpPr>
            <a:spLocks noGrp="1"/>
          </p:cNvSpPr>
          <p:nvPr>
            <p:ph type="ftr" sz="quarter" idx="11"/>
          </p:nvPr>
        </p:nvSpPr>
        <p:spPr/>
        <p:txBody>
          <a:bodyPr/>
          <a:lstStyle/>
          <a:p>
            <a:endParaRPr lang="cs-CZ"/>
          </a:p>
        </p:txBody>
      </p:sp>
      <p:sp>
        <p:nvSpPr>
          <p:cNvPr id="6" name="Zástupný symbol pro číslo snímku 5">
            <a:extLst>
              <a:ext uri="{FF2B5EF4-FFF2-40B4-BE49-F238E27FC236}">
                <a16:creationId xmlns:a16="http://schemas.microsoft.com/office/drawing/2014/main" id="{AAF3E854-9FAB-A313-4966-E62D3574CDEA}"/>
              </a:ext>
            </a:extLst>
          </p:cNvPr>
          <p:cNvSpPr>
            <a:spLocks noGrp="1"/>
          </p:cNvSpPr>
          <p:nvPr>
            <p:ph type="sldNum" sz="quarter" idx="12"/>
          </p:nvPr>
        </p:nvSpPr>
        <p:spPr/>
        <p:txBody>
          <a:bodyPr/>
          <a:lstStyle/>
          <a:p>
            <a:fld id="{0F1F373E-6B94-4464-8047-66EB2EC0D0C9}" type="slidenum">
              <a:rPr lang="cs-CZ" smtClean="0"/>
              <a:t>‹#›</a:t>
            </a:fld>
            <a:endParaRPr lang="cs-CZ"/>
          </a:p>
        </p:txBody>
      </p:sp>
    </p:spTree>
    <p:extLst>
      <p:ext uri="{BB962C8B-B14F-4D97-AF65-F5344CB8AC3E}">
        <p14:creationId xmlns:p14="http://schemas.microsoft.com/office/powerpoint/2010/main" val="2937803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Svislý nadpis a text">
    <p:spTree>
      <p:nvGrpSpPr>
        <p:cNvPr id="1" name=""/>
        <p:cNvGrpSpPr/>
        <p:nvPr/>
      </p:nvGrpSpPr>
      <p:grpSpPr>
        <a:xfrm>
          <a:off x="0" y="0"/>
          <a:ext cx="0" cy="0"/>
          <a:chOff x="0" y="0"/>
          <a:chExt cx="0" cy="0"/>
        </a:xfrm>
      </p:grpSpPr>
      <p:sp>
        <p:nvSpPr>
          <p:cNvPr id="2" name="Svislý nadpis 1">
            <a:extLst>
              <a:ext uri="{FF2B5EF4-FFF2-40B4-BE49-F238E27FC236}">
                <a16:creationId xmlns:a16="http://schemas.microsoft.com/office/drawing/2014/main" id="{DD81F397-75A4-66CA-130F-865E4905BCFC}"/>
              </a:ext>
            </a:extLst>
          </p:cNvPr>
          <p:cNvSpPr>
            <a:spLocks noGrp="1"/>
          </p:cNvSpPr>
          <p:nvPr>
            <p:ph type="title" orient="vert"/>
          </p:nvPr>
        </p:nvSpPr>
        <p:spPr>
          <a:xfrm>
            <a:off x="8724900" y="365125"/>
            <a:ext cx="2628900" cy="5811838"/>
          </a:xfrm>
        </p:spPr>
        <p:txBody>
          <a:bodyPr vert="eaVert"/>
          <a:lstStyle/>
          <a:p>
            <a:r>
              <a:rPr lang="cs-CZ"/>
              <a:t>Kliknutím lze upravit styl.</a:t>
            </a:r>
          </a:p>
        </p:txBody>
      </p:sp>
      <p:sp>
        <p:nvSpPr>
          <p:cNvPr id="3" name="Zástupný symbol pro svislý text 2">
            <a:extLst>
              <a:ext uri="{FF2B5EF4-FFF2-40B4-BE49-F238E27FC236}">
                <a16:creationId xmlns:a16="http://schemas.microsoft.com/office/drawing/2014/main" id="{E0686448-E203-A6F9-B1CA-48ECEB3DF6FD}"/>
              </a:ext>
            </a:extLst>
          </p:cNvPr>
          <p:cNvSpPr>
            <a:spLocks noGrp="1"/>
          </p:cNvSpPr>
          <p:nvPr>
            <p:ph type="body" orient="vert" idx="1"/>
          </p:nvPr>
        </p:nvSpPr>
        <p:spPr>
          <a:xfrm>
            <a:off x="838200" y="365125"/>
            <a:ext cx="7734300" cy="5811838"/>
          </a:xfrm>
        </p:spPr>
        <p:txBody>
          <a:bodyPr vert="eaVert"/>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symbol pro datum 3">
            <a:extLst>
              <a:ext uri="{FF2B5EF4-FFF2-40B4-BE49-F238E27FC236}">
                <a16:creationId xmlns:a16="http://schemas.microsoft.com/office/drawing/2014/main" id="{FD828A78-3086-604D-9FD6-B2E310418415}"/>
              </a:ext>
            </a:extLst>
          </p:cNvPr>
          <p:cNvSpPr>
            <a:spLocks noGrp="1"/>
          </p:cNvSpPr>
          <p:nvPr>
            <p:ph type="dt" sz="half" idx="10"/>
          </p:nvPr>
        </p:nvSpPr>
        <p:spPr/>
        <p:txBody>
          <a:bodyPr/>
          <a:lstStyle/>
          <a:p>
            <a:fld id="{FC07552E-FEB2-479E-8EE6-83244A96DE4E}" type="datetimeFigureOut">
              <a:rPr lang="cs-CZ" smtClean="0"/>
              <a:t>18.01.2026</a:t>
            </a:fld>
            <a:endParaRPr lang="cs-CZ"/>
          </a:p>
        </p:txBody>
      </p:sp>
      <p:sp>
        <p:nvSpPr>
          <p:cNvPr id="5" name="Zástupný symbol pro zápatí 4">
            <a:extLst>
              <a:ext uri="{FF2B5EF4-FFF2-40B4-BE49-F238E27FC236}">
                <a16:creationId xmlns:a16="http://schemas.microsoft.com/office/drawing/2014/main" id="{71AAF3ED-7B0D-3FE1-B8A1-F49A630F1B5A}"/>
              </a:ext>
            </a:extLst>
          </p:cNvPr>
          <p:cNvSpPr>
            <a:spLocks noGrp="1"/>
          </p:cNvSpPr>
          <p:nvPr>
            <p:ph type="ftr" sz="quarter" idx="11"/>
          </p:nvPr>
        </p:nvSpPr>
        <p:spPr/>
        <p:txBody>
          <a:bodyPr/>
          <a:lstStyle/>
          <a:p>
            <a:endParaRPr lang="cs-CZ"/>
          </a:p>
        </p:txBody>
      </p:sp>
      <p:sp>
        <p:nvSpPr>
          <p:cNvPr id="6" name="Zástupný symbol pro číslo snímku 5">
            <a:extLst>
              <a:ext uri="{FF2B5EF4-FFF2-40B4-BE49-F238E27FC236}">
                <a16:creationId xmlns:a16="http://schemas.microsoft.com/office/drawing/2014/main" id="{55FC11E5-A234-5DD6-C535-9D7DBB86294E}"/>
              </a:ext>
            </a:extLst>
          </p:cNvPr>
          <p:cNvSpPr>
            <a:spLocks noGrp="1"/>
          </p:cNvSpPr>
          <p:nvPr>
            <p:ph type="sldNum" sz="quarter" idx="12"/>
          </p:nvPr>
        </p:nvSpPr>
        <p:spPr/>
        <p:txBody>
          <a:bodyPr/>
          <a:lstStyle/>
          <a:p>
            <a:fld id="{0F1F373E-6B94-4464-8047-66EB2EC0D0C9}" type="slidenum">
              <a:rPr lang="cs-CZ" smtClean="0"/>
              <a:t>‹#›</a:t>
            </a:fld>
            <a:endParaRPr lang="cs-CZ"/>
          </a:p>
        </p:txBody>
      </p:sp>
    </p:spTree>
    <p:extLst>
      <p:ext uri="{BB962C8B-B14F-4D97-AF65-F5344CB8AC3E}">
        <p14:creationId xmlns:p14="http://schemas.microsoft.com/office/powerpoint/2010/main" val="3225660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Nadpis a obsah">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290F8FC4-BA26-56A4-BF65-89A3B0572310}"/>
              </a:ext>
            </a:extLst>
          </p:cNvPr>
          <p:cNvSpPr>
            <a:spLocks noGrp="1"/>
          </p:cNvSpPr>
          <p:nvPr>
            <p:ph type="title"/>
          </p:nvPr>
        </p:nvSpPr>
        <p:spPr/>
        <p:txBody>
          <a:bodyPr/>
          <a:lstStyle/>
          <a:p>
            <a:r>
              <a:rPr lang="cs-CZ"/>
              <a:t>Kliknutím lze upravit styl.</a:t>
            </a:r>
          </a:p>
        </p:txBody>
      </p:sp>
      <p:sp>
        <p:nvSpPr>
          <p:cNvPr id="3" name="Zástupný obsah 2">
            <a:extLst>
              <a:ext uri="{FF2B5EF4-FFF2-40B4-BE49-F238E27FC236}">
                <a16:creationId xmlns:a16="http://schemas.microsoft.com/office/drawing/2014/main" id="{386CFCDB-F278-4054-08E9-9BA04D8D757E}"/>
              </a:ext>
            </a:extLst>
          </p:cNvPr>
          <p:cNvSpPr>
            <a:spLocks noGrp="1"/>
          </p:cNvSpPr>
          <p:nvPr>
            <p:ph idx="1"/>
          </p:nvPr>
        </p:nvSpPr>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symbol pro datum 3">
            <a:extLst>
              <a:ext uri="{FF2B5EF4-FFF2-40B4-BE49-F238E27FC236}">
                <a16:creationId xmlns:a16="http://schemas.microsoft.com/office/drawing/2014/main" id="{7928E8FB-38B5-9331-6253-E5D30053FCE1}"/>
              </a:ext>
            </a:extLst>
          </p:cNvPr>
          <p:cNvSpPr>
            <a:spLocks noGrp="1"/>
          </p:cNvSpPr>
          <p:nvPr>
            <p:ph type="dt" sz="half" idx="10"/>
          </p:nvPr>
        </p:nvSpPr>
        <p:spPr/>
        <p:txBody>
          <a:bodyPr/>
          <a:lstStyle/>
          <a:p>
            <a:fld id="{FC07552E-FEB2-479E-8EE6-83244A96DE4E}" type="datetimeFigureOut">
              <a:rPr lang="cs-CZ" smtClean="0"/>
              <a:t>18.01.2026</a:t>
            </a:fld>
            <a:endParaRPr lang="cs-CZ"/>
          </a:p>
        </p:txBody>
      </p:sp>
      <p:sp>
        <p:nvSpPr>
          <p:cNvPr id="5" name="Zástupný symbol pro zápatí 4">
            <a:extLst>
              <a:ext uri="{FF2B5EF4-FFF2-40B4-BE49-F238E27FC236}">
                <a16:creationId xmlns:a16="http://schemas.microsoft.com/office/drawing/2014/main" id="{1FF6CAE1-0490-381D-B132-D51720ACA677}"/>
              </a:ext>
            </a:extLst>
          </p:cNvPr>
          <p:cNvSpPr>
            <a:spLocks noGrp="1"/>
          </p:cNvSpPr>
          <p:nvPr>
            <p:ph type="ftr" sz="quarter" idx="11"/>
          </p:nvPr>
        </p:nvSpPr>
        <p:spPr/>
        <p:txBody>
          <a:bodyPr/>
          <a:lstStyle/>
          <a:p>
            <a:endParaRPr lang="cs-CZ"/>
          </a:p>
        </p:txBody>
      </p:sp>
      <p:sp>
        <p:nvSpPr>
          <p:cNvPr id="6" name="Zástupný symbol pro číslo snímku 5">
            <a:extLst>
              <a:ext uri="{FF2B5EF4-FFF2-40B4-BE49-F238E27FC236}">
                <a16:creationId xmlns:a16="http://schemas.microsoft.com/office/drawing/2014/main" id="{B0DAF13A-F9C3-414E-84D5-448BEC19C64C}"/>
              </a:ext>
            </a:extLst>
          </p:cNvPr>
          <p:cNvSpPr>
            <a:spLocks noGrp="1"/>
          </p:cNvSpPr>
          <p:nvPr>
            <p:ph type="sldNum" sz="quarter" idx="12"/>
          </p:nvPr>
        </p:nvSpPr>
        <p:spPr/>
        <p:txBody>
          <a:bodyPr/>
          <a:lstStyle/>
          <a:p>
            <a:fld id="{0F1F373E-6B94-4464-8047-66EB2EC0D0C9}" type="slidenum">
              <a:rPr lang="cs-CZ" smtClean="0"/>
              <a:t>‹#›</a:t>
            </a:fld>
            <a:endParaRPr lang="cs-CZ"/>
          </a:p>
        </p:txBody>
      </p:sp>
    </p:spTree>
    <p:extLst>
      <p:ext uri="{BB962C8B-B14F-4D97-AF65-F5344CB8AC3E}">
        <p14:creationId xmlns:p14="http://schemas.microsoft.com/office/powerpoint/2010/main" val="1485698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Záhlaví oddílu">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E495C924-FC2E-F2F9-0DAC-8D8383B23648}"/>
              </a:ext>
            </a:extLst>
          </p:cNvPr>
          <p:cNvSpPr>
            <a:spLocks noGrp="1"/>
          </p:cNvSpPr>
          <p:nvPr>
            <p:ph type="title"/>
          </p:nvPr>
        </p:nvSpPr>
        <p:spPr>
          <a:xfrm>
            <a:off x="831850" y="1709738"/>
            <a:ext cx="10515600" cy="2852737"/>
          </a:xfrm>
        </p:spPr>
        <p:txBody>
          <a:bodyPr anchor="b"/>
          <a:lstStyle>
            <a:lvl1pPr>
              <a:defRPr sz="6000"/>
            </a:lvl1pPr>
          </a:lstStyle>
          <a:p>
            <a:r>
              <a:rPr lang="cs-CZ"/>
              <a:t>Kliknutím lze upravit styl.</a:t>
            </a:r>
          </a:p>
        </p:txBody>
      </p:sp>
      <p:sp>
        <p:nvSpPr>
          <p:cNvPr id="3" name="Zástupný text 2">
            <a:extLst>
              <a:ext uri="{FF2B5EF4-FFF2-40B4-BE49-F238E27FC236}">
                <a16:creationId xmlns:a16="http://schemas.microsoft.com/office/drawing/2014/main" id="{EA34FD94-7B7A-B95D-0DCE-E6EADF98B18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cs-CZ"/>
              <a:t>Po kliknutí můžete upravovat styly textu v předloze.</a:t>
            </a:r>
          </a:p>
        </p:txBody>
      </p:sp>
      <p:sp>
        <p:nvSpPr>
          <p:cNvPr id="4" name="Zástupný symbol pro datum 3">
            <a:extLst>
              <a:ext uri="{FF2B5EF4-FFF2-40B4-BE49-F238E27FC236}">
                <a16:creationId xmlns:a16="http://schemas.microsoft.com/office/drawing/2014/main" id="{DAE70368-43BC-53D0-3685-7069153449D2}"/>
              </a:ext>
            </a:extLst>
          </p:cNvPr>
          <p:cNvSpPr>
            <a:spLocks noGrp="1"/>
          </p:cNvSpPr>
          <p:nvPr>
            <p:ph type="dt" sz="half" idx="10"/>
          </p:nvPr>
        </p:nvSpPr>
        <p:spPr/>
        <p:txBody>
          <a:bodyPr/>
          <a:lstStyle/>
          <a:p>
            <a:fld id="{FC07552E-FEB2-479E-8EE6-83244A96DE4E}" type="datetimeFigureOut">
              <a:rPr lang="cs-CZ" smtClean="0"/>
              <a:t>18.01.2026</a:t>
            </a:fld>
            <a:endParaRPr lang="cs-CZ"/>
          </a:p>
        </p:txBody>
      </p:sp>
      <p:sp>
        <p:nvSpPr>
          <p:cNvPr id="5" name="Zástupný symbol pro zápatí 4">
            <a:extLst>
              <a:ext uri="{FF2B5EF4-FFF2-40B4-BE49-F238E27FC236}">
                <a16:creationId xmlns:a16="http://schemas.microsoft.com/office/drawing/2014/main" id="{55920879-55D7-53BB-181E-E98257B4670B}"/>
              </a:ext>
            </a:extLst>
          </p:cNvPr>
          <p:cNvSpPr>
            <a:spLocks noGrp="1"/>
          </p:cNvSpPr>
          <p:nvPr>
            <p:ph type="ftr" sz="quarter" idx="11"/>
          </p:nvPr>
        </p:nvSpPr>
        <p:spPr/>
        <p:txBody>
          <a:bodyPr/>
          <a:lstStyle/>
          <a:p>
            <a:endParaRPr lang="cs-CZ"/>
          </a:p>
        </p:txBody>
      </p:sp>
      <p:sp>
        <p:nvSpPr>
          <p:cNvPr id="6" name="Zástupný symbol pro číslo snímku 5">
            <a:extLst>
              <a:ext uri="{FF2B5EF4-FFF2-40B4-BE49-F238E27FC236}">
                <a16:creationId xmlns:a16="http://schemas.microsoft.com/office/drawing/2014/main" id="{A556CC50-7A33-6F73-DD64-72D7041A1128}"/>
              </a:ext>
            </a:extLst>
          </p:cNvPr>
          <p:cNvSpPr>
            <a:spLocks noGrp="1"/>
          </p:cNvSpPr>
          <p:nvPr>
            <p:ph type="sldNum" sz="quarter" idx="12"/>
          </p:nvPr>
        </p:nvSpPr>
        <p:spPr/>
        <p:txBody>
          <a:bodyPr/>
          <a:lstStyle/>
          <a:p>
            <a:fld id="{0F1F373E-6B94-4464-8047-66EB2EC0D0C9}" type="slidenum">
              <a:rPr lang="cs-CZ" smtClean="0"/>
              <a:t>‹#›</a:t>
            </a:fld>
            <a:endParaRPr lang="cs-CZ"/>
          </a:p>
        </p:txBody>
      </p:sp>
    </p:spTree>
    <p:extLst>
      <p:ext uri="{BB962C8B-B14F-4D97-AF65-F5344CB8AC3E}">
        <p14:creationId xmlns:p14="http://schemas.microsoft.com/office/powerpoint/2010/main" val="4288696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va obsahy">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E087BF6D-41F1-5354-CFE3-4E88DF53BA8A}"/>
              </a:ext>
            </a:extLst>
          </p:cNvPr>
          <p:cNvSpPr>
            <a:spLocks noGrp="1"/>
          </p:cNvSpPr>
          <p:nvPr>
            <p:ph type="title"/>
          </p:nvPr>
        </p:nvSpPr>
        <p:spPr/>
        <p:txBody>
          <a:bodyPr/>
          <a:lstStyle/>
          <a:p>
            <a:r>
              <a:rPr lang="cs-CZ"/>
              <a:t>Kliknutím lze upravit styl.</a:t>
            </a:r>
          </a:p>
        </p:txBody>
      </p:sp>
      <p:sp>
        <p:nvSpPr>
          <p:cNvPr id="3" name="Zástupný obsah 2">
            <a:extLst>
              <a:ext uri="{FF2B5EF4-FFF2-40B4-BE49-F238E27FC236}">
                <a16:creationId xmlns:a16="http://schemas.microsoft.com/office/drawing/2014/main" id="{B6E0C78B-493A-27C4-2A85-B23289CC5F6D}"/>
              </a:ext>
            </a:extLst>
          </p:cNvPr>
          <p:cNvSpPr>
            <a:spLocks noGrp="1"/>
          </p:cNvSpPr>
          <p:nvPr>
            <p:ph sz="half" idx="1"/>
          </p:nvPr>
        </p:nvSpPr>
        <p:spPr>
          <a:xfrm>
            <a:off x="838200" y="1825625"/>
            <a:ext cx="5181600" cy="435133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obsah 3">
            <a:extLst>
              <a:ext uri="{FF2B5EF4-FFF2-40B4-BE49-F238E27FC236}">
                <a16:creationId xmlns:a16="http://schemas.microsoft.com/office/drawing/2014/main" id="{D9BE7D1F-A145-0A4F-D72E-F1D3483D21FA}"/>
              </a:ext>
            </a:extLst>
          </p:cNvPr>
          <p:cNvSpPr>
            <a:spLocks noGrp="1"/>
          </p:cNvSpPr>
          <p:nvPr>
            <p:ph sz="half" idx="2"/>
          </p:nvPr>
        </p:nvSpPr>
        <p:spPr>
          <a:xfrm>
            <a:off x="6172200" y="1825625"/>
            <a:ext cx="5181600" cy="435133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5" name="Zástupný symbol pro datum 4">
            <a:extLst>
              <a:ext uri="{FF2B5EF4-FFF2-40B4-BE49-F238E27FC236}">
                <a16:creationId xmlns:a16="http://schemas.microsoft.com/office/drawing/2014/main" id="{FDF3343C-16E2-F5E5-C385-D9FB71FFF521}"/>
              </a:ext>
            </a:extLst>
          </p:cNvPr>
          <p:cNvSpPr>
            <a:spLocks noGrp="1"/>
          </p:cNvSpPr>
          <p:nvPr>
            <p:ph type="dt" sz="half" idx="10"/>
          </p:nvPr>
        </p:nvSpPr>
        <p:spPr/>
        <p:txBody>
          <a:bodyPr/>
          <a:lstStyle/>
          <a:p>
            <a:fld id="{FC07552E-FEB2-479E-8EE6-83244A96DE4E}" type="datetimeFigureOut">
              <a:rPr lang="cs-CZ" smtClean="0"/>
              <a:t>18.01.2026</a:t>
            </a:fld>
            <a:endParaRPr lang="cs-CZ"/>
          </a:p>
        </p:txBody>
      </p:sp>
      <p:sp>
        <p:nvSpPr>
          <p:cNvPr id="6" name="Zástupný symbol pro zápatí 5">
            <a:extLst>
              <a:ext uri="{FF2B5EF4-FFF2-40B4-BE49-F238E27FC236}">
                <a16:creationId xmlns:a16="http://schemas.microsoft.com/office/drawing/2014/main" id="{32C56C57-7968-271C-62B6-6A884D0EE455}"/>
              </a:ext>
            </a:extLst>
          </p:cNvPr>
          <p:cNvSpPr>
            <a:spLocks noGrp="1"/>
          </p:cNvSpPr>
          <p:nvPr>
            <p:ph type="ftr" sz="quarter" idx="11"/>
          </p:nvPr>
        </p:nvSpPr>
        <p:spPr/>
        <p:txBody>
          <a:bodyPr/>
          <a:lstStyle/>
          <a:p>
            <a:endParaRPr lang="cs-CZ"/>
          </a:p>
        </p:txBody>
      </p:sp>
      <p:sp>
        <p:nvSpPr>
          <p:cNvPr id="7" name="Zástupný symbol pro číslo snímku 6">
            <a:extLst>
              <a:ext uri="{FF2B5EF4-FFF2-40B4-BE49-F238E27FC236}">
                <a16:creationId xmlns:a16="http://schemas.microsoft.com/office/drawing/2014/main" id="{BA293407-F760-4F26-344C-8738FF97AD05}"/>
              </a:ext>
            </a:extLst>
          </p:cNvPr>
          <p:cNvSpPr>
            <a:spLocks noGrp="1"/>
          </p:cNvSpPr>
          <p:nvPr>
            <p:ph type="sldNum" sz="quarter" idx="12"/>
          </p:nvPr>
        </p:nvSpPr>
        <p:spPr/>
        <p:txBody>
          <a:bodyPr/>
          <a:lstStyle/>
          <a:p>
            <a:fld id="{0F1F373E-6B94-4464-8047-66EB2EC0D0C9}" type="slidenum">
              <a:rPr lang="cs-CZ" smtClean="0"/>
              <a:t>‹#›</a:t>
            </a:fld>
            <a:endParaRPr lang="cs-CZ"/>
          </a:p>
        </p:txBody>
      </p:sp>
    </p:spTree>
    <p:extLst>
      <p:ext uri="{BB962C8B-B14F-4D97-AF65-F5344CB8AC3E}">
        <p14:creationId xmlns:p14="http://schemas.microsoft.com/office/powerpoint/2010/main" val="1349410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ovnání">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562F90C3-8C6E-47A3-87B8-B527287E94D3}"/>
              </a:ext>
            </a:extLst>
          </p:cNvPr>
          <p:cNvSpPr>
            <a:spLocks noGrp="1"/>
          </p:cNvSpPr>
          <p:nvPr>
            <p:ph type="title"/>
          </p:nvPr>
        </p:nvSpPr>
        <p:spPr>
          <a:xfrm>
            <a:off x="839788" y="365125"/>
            <a:ext cx="10515600" cy="1325563"/>
          </a:xfrm>
        </p:spPr>
        <p:txBody>
          <a:bodyPr/>
          <a:lstStyle/>
          <a:p>
            <a:r>
              <a:rPr lang="cs-CZ"/>
              <a:t>Kliknutím lze upravit styl.</a:t>
            </a:r>
          </a:p>
        </p:txBody>
      </p:sp>
      <p:sp>
        <p:nvSpPr>
          <p:cNvPr id="3" name="Zástupný text 2">
            <a:extLst>
              <a:ext uri="{FF2B5EF4-FFF2-40B4-BE49-F238E27FC236}">
                <a16:creationId xmlns:a16="http://schemas.microsoft.com/office/drawing/2014/main" id="{652D3F5F-2D4F-E578-06B9-F0DB33CC61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a:t>Po kliknutí můžete upravovat styly textu v předloze.</a:t>
            </a:r>
          </a:p>
        </p:txBody>
      </p:sp>
      <p:sp>
        <p:nvSpPr>
          <p:cNvPr id="4" name="Zástupný obsah 3">
            <a:extLst>
              <a:ext uri="{FF2B5EF4-FFF2-40B4-BE49-F238E27FC236}">
                <a16:creationId xmlns:a16="http://schemas.microsoft.com/office/drawing/2014/main" id="{C5DE434E-1490-9682-76D3-D9E5DF8581F6}"/>
              </a:ext>
            </a:extLst>
          </p:cNvPr>
          <p:cNvSpPr>
            <a:spLocks noGrp="1"/>
          </p:cNvSpPr>
          <p:nvPr>
            <p:ph sz="half" idx="2"/>
          </p:nvPr>
        </p:nvSpPr>
        <p:spPr>
          <a:xfrm>
            <a:off x="839788" y="2505075"/>
            <a:ext cx="5157787" cy="368458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5" name="Zástupný text 4">
            <a:extLst>
              <a:ext uri="{FF2B5EF4-FFF2-40B4-BE49-F238E27FC236}">
                <a16:creationId xmlns:a16="http://schemas.microsoft.com/office/drawing/2014/main" id="{8BB6C0A7-BE05-3795-3FE4-6A3903050EC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a:t>Po kliknutí můžete upravovat styly textu v předloze.</a:t>
            </a:r>
          </a:p>
        </p:txBody>
      </p:sp>
      <p:sp>
        <p:nvSpPr>
          <p:cNvPr id="6" name="Zástupný obsah 5">
            <a:extLst>
              <a:ext uri="{FF2B5EF4-FFF2-40B4-BE49-F238E27FC236}">
                <a16:creationId xmlns:a16="http://schemas.microsoft.com/office/drawing/2014/main" id="{8E0D0286-50F1-53EA-34C4-D8D4393CC6E4}"/>
              </a:ext>
            </a:extLst>
          </p:cNvPr>
          <p:cNvSpPr>
            <a:spLocks noGrp="1"/>
          </p:cNvSpPr>
          <p:nvPr>
            <p:ph sz="quarter" idx="4"/>
          </p:nvPr>
        </p:nvSpPr>
        <p:spPr>
          <a:xfrm>
            <a:off x="6172200" y="2505075"/>
            <a:ext cx="5183188" cy="368458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7" name="Zástupný symbol pro datum 6">
            <a:extLst>
              <a:ext uri="{FF2B5EF4-FFF2-40B4-BE49-F238E27FC236}">
                <a16:creationId xmlns:a16="http://schemas.microsoft.com/office/drawing/2014/main" id="{8739F47A-D20F-573B-0CB8-4CE116F83EDC}"/>
              </a:ext>
            </a:extLst>
          </p:cNvPr>
          <p:cNvSpPr>
            <a:spLocks noGrp="1"/>
          </p:cNvSpPr>
          <p:nvPr>
            <p:ph type="dt" sz="half" idx="10"/>
          </p:nvPr>
        </p:nvSpPr>
        <p:spPr/>
        <p:txBody>
          <a:bodyPr/>
          <a:lstStyle/>
          <a:p>
            <a:fld id="{FC07552E-FEB2-479E-8EE6-83244A96DE4E}" type="datetimeFigureOut">
              <a:rPr lang="cs-CZ" smtClean="0"/>
              <a:t>18.01.2026</a:t>
            </a:fld>
            <a:endParaRPr lang="cs-CZ"/>
          </a:p>
        </p:txBody>
      </p:sp>
      <p:sp>
        <p:nvSpPr>
          <p:cNvPr id="8" name="Zástupný symbol pro zápatí 7">
            <a:extLst>
              <a:ext uri="{FF2B5EF4-FFF2-40B4-BE49-F238E27FC236}">
                <a16:creationId xmlns:a16="http://schemas.microsoft.com/office/drawing/2014/main" id="{98A724EC-0F0E-EB35-A465-90C85656B957}"/>
              </a:ext>
            </a:extLst>
          </p:cNvPr>
          <p:cNvSpPr>
            <a:spLocks noGrp="1"/>
          </p:cNvSpPr>
          <p:nvPr>
            <p:ph type="ftr" sz="quarter" idx="11"/>
          </p:nvPr>
        </p:nvSpPr>
        <p:spPr/>
        <p:txBody>
          <a:bodyPr/>
          <a:lstStyle/>
          <a:p>
            <a:endParaRPr lang="cs-CZ"/>
          </a:p>
        </p:txBody>
      </p:sp>
      <p:sp>
        <p:nvSpPr>
          <p:cNvPr id="9" name="Zástupný symbol pro číslo snímku 8">
            <a:extLst>
              <a:ext uri="{FF2B5EF4-FFF2-40B4-BE49-F238E27FC236}">
                <a16:creationId xmlns:a16="http://schemas.microsoft.com/office/drawing/2014/main" id="{84C0F27B-7107-29A8-877C-01F398EFEFA9}"/>
              </a:ext>
            </a:extLst>
          </p:cNvPr>
          <p:cNvSpPr>
            <a:spLocks noGrp="1"/>
          </p:cNvSpPr>
          <p:nvPr>
            <p:ph type="sldNum" sz="quarter" idx="12"/>
          </p:nvPr>
        </p:nvSpPr>
        <p:spPr/>
        <p:txBody>
          <a:bodyPr/>
          <a:lstStyle/>
          <a:p>
            <a:fld id="{0F1F373E-6B94-4464-8047-66EB2EC0D0C9}" type="slidenum">
              <a:rPr lang="cs-CZ" smtClean="0"/>
              <a:t>‹#›</a:t>
            </a:fld>
            <a:endParaRPr lang="cs-CZ"/>
          </a:p>
        </p:txBody>
      </p:sp>
    </p:spTree>
    <p:extLst>
      <p:ext uri="{BB962C8B-B14F-4D97-AF65-F5344CB8AC3E}">
        <p14:creationId xmlns:p14="http://schemas.microsoft.com/office/powerpoint/2010/main" val="1708157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Jenom nadpis">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0E935F68-BC5E-860E-4B51-D36CE13B9B20}"/>
              </a:ext>
            </a:extLst>
          </p:cNvPr>
          <p:cNvSpPr>
            <a:spLocks noGrp="1"/>
          </p:cNvSpPr>
          <p:nvPr>
            <p:ph type="title"/>
          </p:nvPr>
        </p:nvSpPr>
        <p:spPr/>
        <p:txBody>
          <a:bodyPr/>
          <a:lstStyle/>
          <a:p>
            <a:r>
              <a:rPr lang="cs-CZ"/>
              <a:t>Kliknutím lze upravit styl.</a:t>
            </a:r>
          </a:p>
        </p:txBody>
      </p:sp>
      <p:sp>
        <p:nvSpPr>
          <p:cNvPr id="3" name="Zástupný symbol pro datum 2">
            <a:extLst>
              <a:ext uri="{FF2B5EF4-FFF2-40B4-BE49-F238E27FC236}">
                <a16:creationId xmlns:a16="http://schemas.microsoft.com/office/drawing/2014/main" id="{E2D0D6CF-8AD1-79A0-D5D4-381A02C4DC79}"/>
              </a:ext>
            </a:extLst>
          </p:cNvPr>
          <p:cNvSpPr>
            <a:spLocks noGrp="1"/>
          </p:cNvSpPr>
          <p:nvPr>
            <p:ph type="dt" sz="half" idx="10"/>
          </p:nvPr>
        </p:nvSpPr>
        <p:spPr/>
        <p:txBody>
          <a:bodyPr/>
          <a:lstStyle/>
          <a:p>
            <a:fld id="{FC07552E-FEB2-479E-8EE6-83244A96DE4E}" type="datetimeFigureOut">
              <a:rPr lang="cs-CZ" smtClean="0"/>
              <a:t>18.01.2026</a:t>
            </a:fld>
            <a:endParaRPr lang="cs-CZ"/>
          </a:p>
        </p:txBody>
      </p:sp>
      <p:sp>
        <p:nvSpPr>
          <p:cNvPr id="4" name="Zástupný symbol pro zápatí 3">
            <a:extLst>
              <a:ext uri="{FF2B5EF4-FFF2-40B4-BE49-F238E27FC236}">
                <a16:creationId xmlns:a16="http://schemas.microsoft.com/office/drawing/2014/main" id="{B0A29676-C2AD-030D-98A7-91D8202B3F2C}"/>
              </a:ext>
            </a:extLst>
          </p:cNvPr>
          <p:cNvSpPr>
            <a:spLocks noGrp="1"/>
          </p:cNvSpPr>
          <p:nvPr>
            <p:ph type="ftr" sz="quarter" idx="11"/>
          </p:nvPr>
        </p:nvSpPr>
        <p:spPr/>
        <p:txBody>
          <a:bodyPr/>
          <a:lstStyle/>
          <a:p>
            <a:endParaRPr lang="cs-CZ"/>
          </a:p>
        </p:txBody>
      </p:sp>
      <p:sp>
        <p:nvSpPr>
          <p:cNvPr id="5" name="Zástupný symbol pro číslo snímku 4">
            <a:extLst>
              <a:ext uri="{FF2B5EF4-FFF2-40B4-BE49-F238E27FC236}">
                <a16:creationId xmlns:a16="http://schemas.microsoft.com/office/drawing/2014/main" id="{D137D90D-1558-D8F1-6163-1EBDD1306105}"/>
              </a:ext>
            </a:extLst>
          </p:cNvPr>
          <p:cNvSpPr>
            <a:spLocks noGrp="1"/>
          </p:cNvSpPr>
          <p:nvPr>
            <p:ph type="sldNum" sz="quarter" idx="12"/>
          </p:nvPr>
        </p:nvSpPr>
        <p:spPr/>
        <p:txBody>
          <a:bodyPr/>
          <a:lstStyle/>
          <a:p>
            <a:fld id="{0F1F373E-6B94-4464-8047-66EB2EC0D0C9}" type="slidenum">
              <a:rPr lang="cs-CZ" smtClean="0"/>
              <a:t>‹#›</a:t>
            </a:fld>
            <a:endParaRPr lang="cs-CZ"/>
          </a:p>
        </p:txBody>
      </p:sp>
    </p:spTree>
    <p:extLst>
      <p:ext uri="{BB962C8B-B14F-4D97-AF65-F5344CB8AC3E}">
        <p14:creationId xmlns:p14="http://schemas.microsoft.com/office/powerpoint/2010/main" val="3597164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rázdný">
    <p:spTree>
      <p:nvGrpSpPr>
        <p:cNvPr id="1" name=""/>
        <p:cNvGrpSpPr/>
        <p:nvPr/>
      </p:nvGrpSpPr>
      <p:grpSpPr>
        <a:xfrm>
          <a:off x="0" y="0"/>
          <a:ext cx="0" cy="0"/>
          <a:chOff x="0" y="0"/>
          <a:chExt cx="0" cy="0"/>
        </a:xfrm>
      </p:grpSpPr>
      <p:sp>
        <p:nvSpPr>
          <p:cNvPr id="2" name="Zástupný symbol pro datum 1">
            <a:extLst>
              <a:ext uri="{FF2B5EF4-FFF2-40B4-BE49-F238E27FC236}">
                <a16:creationId xmlns:a16="http://schemas.microsoft.com/office/drawing/2014/main" id="{CB0366D2-0F4D-1614-3237-8E69EC6A23D7}"/>
              </a:ext>
            </a:extLst>
          </p:cNvPr>
          <p:cNvSpPr>
            <a:spLocks noGrp="1"/>
          </p:cNvSpPr>
          <p:nvPr>
            <p:ph type="dt" sz="half" idx="10"/>
          </p:nvPr>
        </p:nvSpPr>
        <p:spPr/>
        <p:txBody>
          <a:bodyPr/>
          <a:lstStyle/>
          <a:p>
            <a:fld id="{FC07552E-FEB2-479E-8EE6-83244A96DE4E}" type="datetimeFigureOut">
              <a:rPr lang="cs-CZ" smtClean="0"/>
              <a:t>18.01.2026</a:t>
            </a:fld>
            <a:endParaRPr lang="cs-CZ"/>
          </a:p>
        </p:txBody>
      </p:sp>
      <p:sp>
        <p:nvSpPr>
          <p:cNvPr id="3" name="Zástupný symbol pro zápatí 2">
            <a:extLst>
              <a:ext uri="{FF2B5EF4-FFF2-40B4-BE49-F238E27FC236}">
                <a16:creationId xmlns:a16="http://schemas.microsoft.com/office/drawing/2014/main" id="{D3EC4AAD-1044-54D6-1056-D306233A46FF}"/>
              </a:ext>
            </a:extLst>
          </p:cNvPr>
          <p:cNvSpPr>
            <a:spLocks noGrp="1"/>
          </p:cNvSpPr>
          <p:nvPr>
            <p:ph type="ftr" sz="quarter" idx="11"/>
          </p:nvPr>
        </p:nvSpPr>
        <p:spPr/>
        <p:txBody>
          <a:bodyPr/>
          <a:lstStyle/>
          <a:p>
            <a:endParaRPr lang="cs-CZ"/>
          </a:p>
        </p:txBody>
      </p:sp>
      <p:sp>
        <p:nvSpPr>
          <p:cNvPr id="4" name="Zástupný symbol pro číslo snímku 3">
            <a:extLst>
              <a:ext uri="{FF2B5EF4-FFF2-40B4-BE49-F238E27FC236}">
                <a16:creationId xmlns:a16="http://schemas.microsoft.com/office/drawing/2014/main" id="{CCC13707-154E-6A3B-96A6-6E309D1ADA8D}"/>
              </a:ext>
            </a:extLst>
          </p:cNvPr>
          <p:cNvSpPr>
            <a:spLocks noGrp="1"/>
          </p:cNvSpPr>
          <p:nvPr>
            <p:ph type="sldNum" sz="quarter" idx="12"/>
          </p:nvPr>
        </p:nvSpPr>
        <p:spPr/>
        <p:txBody>
          <a:bodyPr/>
          <a:lstStyle/>
          <a:p>
            <a:fld id="{0F1F373E-6B94-4464-8047-66EB2EC0D0C9}" type="slidenum">
              <a:rPr lang="cs-CZ" smtClean="0"/>
              <a:t>‹#›</a:t>
            </a:fld>
            <a:endParaRPr lang="cs-CZ"/>
          </a:p>
        </p:txBody>
      </p:sp>
    </p:spTree>
    <p:extLst>
      <p:ext uri="{BB962C8B-B14F-4D97-AF65-F5344CB8AC3E}">
        <p14:creationId xmlns:p14="http://schemas.microsoft.com/office/powerpoint/2010/main" val="3399044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Obsah s titulkem">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5E1CACE0-6B34-E91B-303D-E05EA289B805}"/>
              </a:ext>
            </a:extLst>
          </p:cNvPr>
          <p:cNvSpPr>
            <a:spLocks noGrp="1"/>
          </p:cNvSpPr>
          <p:nvPr>
            <p:ph type="title"/>
          </p:nvPr>
        </p:nvSpPr>
        <p:spPr>
          <a:xfrm>
            <a:off x="839788" y="457200"/>
            <a:ext cx="3932237" cy="1600200"/>
          </a:xfrm>
        </p:spPr>
        <p:txBody>
          <a:bodyPr anchor="b"/>
          <a:lstStyle>
            <a:lvl1pPr>
              <a:defRPr sz="3200"/>
            </a:lvl1pPr>
          </a:lstStyle>
          <a:p>
            <a:r>
              <a:rPr lang="cs-CZ"/>
              <a:t>Kliknutím lze upravit styl.</a:t>
            </a:r>
          </a:p>
        </p:txBody>
      </p:sp>
      <p:sp>
        <p:nvSpPr>
          <p:cNvPr id="3" name="Zástupný obsah 2">
            <a:extLst>
              <a:ext uri="{FF2B5EF4-FFF2-40B4-BE49-F238E27FC236}">
                <a16:creationId xmlns:a16="http://schemas.microsoft.com/office/drawing/2014/main" id="{C59A3007-36B4-D6BF-DC06-5C2655B644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text 3">
            <a:extLst>
              <a:ext uri="{FF2B5EF4-FFF2-40B4-BE49-F238E27FC236}">
                <a16:creationId xmlns:a16="http://schemas.microsoft.com/office/drawing/2014/main" id="{21585936-573D-5303-7E47-7920C90DF6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s-CZ"/>
              <a:t>Po kliknutí můžete upravovat styly textu v předloze.</a:t>
            </a:r>
          </a:p>
        </p:txBody>
      </p:sp>
      <p:sp>
        <p:nvSpPr>
          <p:cNvPr id="5" name="Zástupný symbol pro datum 4">
            <a:extLst>
              <a:ext uri="{FF2B5EF4-FFF2-40B4-BE49-F238E27FC236}">
                <a16:creationId xmlns:a16="http://schemas.microsoft.com/office/drawing/2014/main" id="{1DA0A500-849A-97B1-FE40-776BF8C15E91}"/>
              </a:ext>
            </a:extLst>
          </p:cNvPr>
          <p:cNvSpPr>
            <a:spLocks noGrp="1"/>
          </p:cNvSpPr>
          <p:nvPr>
            <p:ph type="dt" sz="half" idx="10"/>
          </p:nvPr>
        </p:nvSpPr>
        <p:spPr/>
        <p:txBody>
          <a:bodyPr/>
          <a:lstStyle/>
          <a:p>
            <a:fld id="{FC07552E-FEB2-479E-8EE6-83244A96DE4E}" type="datetimeFigureOut">
              <a:rPr lang="cs-CZ" smtClean="0"/>
              <a:t>18.01.2026</a:t>
            </a:fld>
            <a:endParaRPr lang="cs-CZ"/>
          </a:p>
        </p:txBody>
      </p:sp>
      <p:sp>
        <p:nvSpPr>
          <p:cNvPr id="6" name="Zástupný symbol pro zápatí 5">
            <a:extLst>
              <a:ext uri="{FF2B5EF4-FFF2-40B4-BE49-F238E27FC236}">
                <a16:creationId xmlns:a16="http://schemas.microsoft.com/office/drawing/2014/main" id="{BB91654F-7656-AF33-7C4D-332A843F4916}"/>
              </a:ext>
            </a:extLst>
          </p:cNvPr>
          <p:cNvSpPr>
            <a:spLocks noGrp="1"/>
          </p:cNvSpPr>
          <p:nvPr>
            <p:ph type="ftr" sz="quarter" idx="11"/>
          </p:nvPr>
        </p:nvSpPr>
        <p:spPr/>
        <p:txBody>
          <a:bodyPr/>
          <a:lstStyle/>
          <a:p>
            <a:endParaRPr lang="cs-CZ"/>
          </a:p>
        </p:txBody>
      </p:sp>
      <p:sp>
        <p:nvSpPr>
          <p:cNvPr id="7" name="Zástupný symbol pro číslo snímku 6">
            <a:extLst>
              <a:ext uri="{FF2B5EF4-FFF2-40B4-BE49-F238E27FC236}">
                <a16:creationId xmlns:a16="http://schemas.microsoft.com/office/drawing/2014/main" id="{842BE1EA-AC9B-C3BD-96E9-0B93021737AE}"/>
              </a:ext>
            </a:extLst>
          </p:cNvPr>
          <p:cNvSpPr>
            <a:spLocks noGrp="1"/>
          </p:cNvSpPr>
          <p:nvPr>
            <p:ph type="sldNum" sz="quarter" idx="12"/>
          </p:nvPr>
        </p:nvSpPr>
        <p:spPr/>
        <p:txBody>
          <a:bodyPr/>
          <a:lstStyle/>
          <a:p>
            <a:fld id="{0F1F373E-6B94-4464-8047-66EB2EC0D0C9}" type="slidenum">
              <a:rPr lang="cs-CZ" smtClean="0"/>
              <a:t>‹#›</a:t>
            </a:fld>
            <a:endParaRPr lang="cs-CZ"/>
          </a:p>
        </p:txBody>
      </p:sp>
    </p:spTree>
    <p:extLst>
      <p:ext uri="{BB962C8B-B14F-4D97-AF65-F5344CB8AC3E}">
        <p14:creationId xmlns:p14="http://schemas.microsoft.com/office/powerpoint/2010/main" val="320474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ázek s titulkem">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0C93C597-C7A6-4815-B37A-10BACE504C32}"/>
              </a:ext>
            </a:extLst>
          </p:cNvPr>
          <p:cNvSpPr>
            <a:spLocks noGrp="1"/>
          </p:cNvSpPr>
          <p:nvPr>
            <p:ph type="title"/>
          </p:nvPr>
        </p:nvSpPr>
        <p:spPr>
          <a:xfrm>
            <a:off x="839788" y="457200"/>
            <a:ext cx="3932237" cy="1600200"/>
          </a:xfrm>
        </p:spPr>
        <p:txBody>
          <a:bodyPr anchor="b"/>
          <a:lstStyle>
            <a:lvl1pPr>
              <a:defRPr sz="3200"/>
            </a:lvl1pPr>
          </a:lstStyle>
          <a:p>
            <a:r>
              <a:rPr lang="cs-CZ"/>
              <a:t>Kliknutím lze upravit styl.</a:t>
            </a:r>
          </a:p>
        </p:txBody>
      </p:sp>
      <p:sp>
        <p:nvSpPr>
          <p:cNvPr id="3" name="Zástupný symbol obrázku 2">
            <a:extLst>
              <a:ext uri="{FF2B5EF4-FFF2-40B4-BE49-F238E27FC236}">
                <a16:creationId xmlns:a16="http://schemas.microsoft.com/office/drawing/2014/main" id="{E5075BDA-D6C0-4933-B521-BB2CA6AF5A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cs-CZ"/>
          </a:p>
        </p:txBody>
      </p:sp>
      <p:sp>
        <p:nvSpPr>
          <p:cNvPr id="4" name="Zástupný text 3">
            <a:extLst>
              <a:ext uri="{FF2B5EF4-FFF2-40B4-BE49-F238E27FC236}">
                <a16:creationId xmlns:a16="http://schemas.microsoft.com/office/drawing/2014/main" id="{E62D9F4F-EA8A-ED77-2215-546BACD4B9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s-CZ"/>
              <a:t>Po kliknutí můžete upravovat styly textu v předloze.</a:t>
            </a:r>
          </a:p>
        </p:txBody>
      </p:sp>
      <p:sp>
        <p:nvSpPr>
          <p:cNvPr id="5" name="Zástupný symbol pro datum 4">
            <a:extLst>
              <a:ext uri="{FF2B5EF4-FFF2-40B4-BE49-F238E27FC236}">
                <a16:creationId xmlns:a16="http://schemas.microsoft.com/office/drawing/2014/main" id="{63431EB7-96AF-81B5-41FD-6686FE304F2E}"/>
              </a:ext>
            </a:extLst>
          </p:cNvPr>
          <p:cNvSpPr>
            <a:spLocks noGrp="1"/>
          </p:cNvSpPr>
          <p:nvPr>
            <p:ph type="dt" sz="half" idx="10"/>
          </p:nvPr>
        </p:nvSpPr>
        <p:spPr/>
        <p:txBody>
          <a:bodyPr/>
          <a:lstStyle/>
          <a:p>
            <a:fld id="{FC07552E-FEB2-479E-8EE6-83244A96DE4E}" type="datetimeFigureOut">
              <a:rPr lang="cs-CZ" smtClean="0"/>
              <a:t>18.01.2026</a:t>
            </a:fld>
            <a:endParaRPr lang="cs-CZ"/>
          </a:p>
        </p:txBody>
      </p:sp>
      <p:sp>
        <p:nvSpPr>
          <p:cNvPr id="6" name="Zástupný symbol pro zápatí 5">
            <a:extLst>
              <a:ext uri="{FF2B5EF4-FFF2-40B4-BE49-F238E27FC236}">
                <a16:creationId xmlns:a16="http://schemas.microsoft.com/office/drawing/2014/main" id="{7D107F97-0979-A912-3969-7CB87F5A0035}"/>
              </a:ext>
            </a:extLst>
          </p:cNvPr>
          <p:cNvSpPr>
            <a:spLocks noGrp="1"/>
          </p:cNvSpPr>
          <p:nvPr>
            <p:ph type="ftr" sz="quarter" idx="11"/>
          </p:nvPr>
        </p:nvSpPr>
        <p:spPr/>
        <p:txBody>
          <a:bodyPr/>
          <a:lstStyle/>
          <a:p>
            <a:endParaRPr lang="cs-CZ"/>
          </a:p>
        </p:txBody>
      </p:sp>
      <p:sp>
        <p:nvSpPr>
          <p:cNvPr id="7" name="Zástupný symbol pro číslo snímku 6">
            <a:extLst>
              <a:ext uri="{FF2B5EF4-FFF2-40B4-BE49-F238E27FC236}">
                <a16:creationId xmlns:a16="http://schemas.microsoft.com/office/drawing/2014/main" id="{24AF1880-FDC8-F008-80F1-C0B9F2FCC52C}"/>
              </a:ext>
            </a:extLst>
          </p:cNvPr>
          <p:cNvSpPr>
            <a:spLocks noGrp="1"/>
          </p:cNvSpPr>
          <p:nvPr>
            <p:ph type="sldNum" sz="quarter" idx="12"/>
          </p:nvPr>
        </p:nvSpPr>
        <p:spPr/>
        <p:txBody>
          <a:bodyPr/>
          <a:lstStyle/>
          <a:p>
            <a:fld id="{0F1F373E-6B94-4464-8047-66EB2EC0D0C9}" type="slidenum">
              <a:rPr lang="cs-CZ" smtClean="0"/>
              <a:t>‹#›</a:t>
            </a:fld>
            <a:endParaRPr lang="cs-CZ"/>
          </a:p>
        </p:txBody>
      </p:sp>
    </p:spTree>
    <p:extLst>
      <p:ext uri="{BB962C8B-B14F-4D97-AF65-F5344CB8AC3E}">
        <p14:creationId xmlns:p14="http://schemas.microsoft.com/office/powerpoint/2010/main" val="2451371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Zástupný nadpis 1">
            <a:extLst>
              <a:ext uri="{FF2B5EF4-FFF2-40B4-BE49-F238E27FC236}">
                <a16:creationId xmlns:a16="http://schemas.microsoft.com/office/drawing/2014/main" id="{E1E12E9F-7C3E-4011-DE29-87F15CBF8E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cs-CZ"/>
              <a:t>Kliknutím lze upravit styl.</a:t>
            </a:r>
          </a:p>
        </p:txBody>
      </p:sp>
      <p:sp>
        <p:nvSpPr>
          <p:cNvPr id="3" name="Zástupný text 2">
            <a:extLst>
              <a:ext uri="{FF2B5EF4-FFF2-40B4-BE49-F238E27FC236}">
                <a16:creationId xmlns:a16="http://schemas.microsoft.com/office/drawing/2014/main" id="{7679FE06-0B59-5785-913F-5973C95E00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p>
        </p:txBody>
      </p:sp>
      <p:sp>
        <p:nvSpPr>
          <p:cNvPr id="4" name="Zástupný symbol pro datum 3">
            <a:extLst>
              <a:ext uri="{FF2B5EF4-FFF2-40B4-BE49-F238E27FC236}">
                <a16:creationId xmlns:a16="http://schemas.microsoft.com/office/drawing/2014/main" id="{54AFEF48-2B30-22B2-53BB-4C2E8FDDE3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C07552E-FEB2-479E-8EE6-83244A96DE4E}" type="datetimeFigureOut">
              <a:rPr lang="cs-CZ" smtClean="0"/>
              <a:t>18.01.2026</a:t>
            </a:fld>
            <a:endParaRPr lang="cs-CZ"/>
          </a:p>
        </p:txBody>
      </p:sp>
      <p:sp>
        <p:nvSpPr>
          <p:cNvPr id="5" name="Zástupný symbol pro zápatí 4">
            <a:extLst>
              <a:ext uri="{FF2B5EF4-FFF2-40B4-BE49-F238E27FC236}">
                <a16:creationId xmlns:a16="http://schemas.microsoft.com/office/drawing/2014/main" id="{3BCEFBB3-4B7C-4CD4-FF82-DB543B8AF5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cs-CZ"/>
          </a:p>
        </p:txBody>
      </p:sp>
      <p:sp>
        <p:nvSpPr>
          <p:cNvPr id="6" name="Zástupný symbol pro číslo snímku 5">
            <a:extLst>
              <a:ext uri="{FF2B5EF4-FFF2-40B4-BE49-F238E27FC236}">
                <a16:creationId xmlns:a16="http://schemas.microsoft.com/office/drawing/2014/main" id="{5E301DFA-5ABA-E12D-041C-275A2F5FA0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F1F373E-6B94-4464-8047-66EB2EC0D0C9}" type="slidenum">
              <a:rPr lang="cs-CZ" smtClean="0"/>
              <a:t>‹#›</a:t>
            </a:fld>
            <a:endParaRPr lang="cs-CZ"/>
          </a:p>
        </p:txBody>
      </p:sp>
    </p:spTree>
    <p:extLst>
      <p:ext uri="{BB962C8B-B14F-4D97-AF65-F5344CB8AC3E}">
        <p14:creationId xmlns:p14="http://schemas.microsoft.com/office/powerpoint/2010/main" val="40960140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Nadpis 1">
            <a:extLst>
              <a:ext uri="{FF2B5EF4-FFF2-40B4-BE49-F238E27FC236}">
                <a16:creationId xmlns:a16="http://schemas.microsoft.com/office/drawing/2014/main" id="{FCCDF31D-4C3F-7BFF-A8F4-D5345F5385D4}"/>
              </a:ext>
            </a:extLst>
          </p:cNvPr>
          <p:cNvSpPr>
            <a:spLocks noGrp="1"/>
          </p:cNvSpPr>
          <p:nvPr>
            <p:ph type="ctrTitle"/>
          </p:nvPr>
        </p:nvSpPr>
        <p:spPr>
          <a:xfrm>
            <a:off x="1314824" y="735106"/>
            <a:ext cx="10053763" cy="2928470"/>
          </a:xfrm>
        </p:spPr>
        <p:txBody>
          <a:bodyPr anchor="b">
            <a:normAutofit/>
          </a:bodyPr>
          <a:lstStyle/>
          <a:p>
            <a:pPr algn="l"/>
            <a:r>
              <a:rPr lang="cs-CZ" sz="4800">
                <a:solidFill>
                  <a:srgbClr val="FFFFFF"/>
                </a:solidFill>
              </a:rPr>
              <a:t>Playstorm</a:t>
            </a:r>
          </a:p>
        </p:txBody>
      </p:sp>
      <p:sp>
        <p:nvSpPr>
          <p:cNvPr id="3" name="Podnadpis 2">
            <a:extLst>
              <a:ext uri="{FF2B5EF4-FFF2-40B4-BE49-F238E27FC236}">
                <a16:creationId xmlns:a16="http://schemas.microsoft.com/office/drawing/2014/main" id="{36FEB553-DE6E-73C8-0465-27C166E5AFBE}"/>
              </a:ext>
            </a:extLst>
          </p:cNvPr>
          <p:cNvSpPr>
            <a:spLocks noGrp="1"/>
          </p:cNvSpPr>
          <p:nvPr>
            <p:ph type="subTitle" idx="1"/>
          </p:nvPr>
        </p:nvSpPr>
        <p:spPr>
          <a:xfrm>
            <a:off x="1350682" y="4870824"/>
            <a:ext cx="10005951" cy="1458258"/>
          </a:xfrm>
        </p:spPr>
        <p:txBody>
          <a:bodyPr anchor="ctr">
            <a:normAutofit/>
          </a:bodyPr>
          <a:lstStyle/>
          <a:p>
            <a:pPr algn="l"/>
            <a:r>
              <a:rPr lang="cs-CZ" dirty="0"/>
              <a:t>Vytvořil: Martin Černý</a:t>
            </a:r>
            <a:endParaRPr lang="cs-CZ"/>
          </a:p>
        </p:txBody>
      </p:sp>
    </p:spTree>
    <p:extLst>
      <p:ext uri="{BB962C8B-B14F-4D97-AF65-F5344CB8AC3E}">
        <p14:creationId xmlns:p14="http://schemas.microsoft.com/office/powerpoint/2010/main" val="3210166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Nadpis 1">
            <a:extLst>
              <a:ext uri="{FF2B5EF4-FFF2-40B4-BE49-F238E27FC236}">
                <a16:creationId xmlns:a16="http://schemas.microsoft.com/office/drawing/2014/main" id="{8D25C2DB-8758-C7EB-FCD4-1A0326AF0623}"/>
              </a:ext>
            </a:extLst>
          </p:cNvPr>
          <p:cNvSpPr>
            <a:spLocks noGrp="1"/>
          </p:cNvSpPr>
          <p:nvPr>
            <p:ph type="title"/>
          </p:nvPr>
        </p:nvSpPr>
        <p:spPr>
          <a:xfrm>
            <a:off x="586478" y="1683756"/>
            <a:ext cx="3115265" cy="2396359"/>
          </a:xfrm>
        </p:spPr>
        <p:txBody>
          <a:bodyPr anchor="b">
            <a:normAutofit/>
          </a:bodyPr>
          <a:lstStyle/>
          <a:p>
            <a:pPr algn="r"/>
            <a:r>
              <a:rPr lang="cs-CZ" sz="4000">
                <a:solidFill>
                  <a:srgbClr val="FFFFFF"/>
                </a:solidFill>
              </a:rPr>
              <a:t>Obsah</a:t>
            </a:r>
          </a:p>
        </p:txBody>
      </p:sp>
      <p:graphicFrame>
        <p:nvGraphicFramePr>
          <p:cNvPr id="5" name="Zástupný obsah 2">
            <a:extLst>
              <a:ext uri="{FF2B5EF4-FFF2-40B4-BE49-F238E27FC236}">
                <a16:creationId xmlns:a16="http://schemas.microsoft.com/office/drawing/2014/main" id="{7C674C6D-1AB3-AB90-305E-8A88544A60B9}"/>
              </a:ext>
            </a:extLst>
          </p:cNvPr>
          <p:cNvGraphicFramePr>
            <a:graphicFrameLocks noGrp="1"/>
          </p:cNvGraphicFramePr>
          <p:nvPr>
            <p:ph idx="1"/>
            <p:extLst>
              <p:ext uri="{D42A27DB-BD31-4B8C-83A1-F6EECF244321}">
                <p14:modId xmlns:p14="http://schemas.microsoft.com/office/powerpoint/2010/main" val="1812450642"/>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820989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Nadpis 1">
            <a:extLst>
              <a:ext uri="{FF2B5EF4-FFF2-40B4-BE49-F238E27FC236}">
                <a16:creationId xmlns:a16="http://schemas.microsoft.com/office/drawing/2014/main" id="{59925D10-2C01-2023-B872-FC8D1670FDF9}"/>
              </a:ext>
            </a:extLst>
          </p:cNvPr>
          <p:cNvSpPr>
            <a:spLocks noGrp="1"/>
          </p:cNvSpPr>
          <p:nvPr>
            <p:ph type="title"/>
          </p:nvPr>
        </p:nvSpPr>
        <p:spPr>
          <a:xfrm>
            <a:off x="586478" y="1683756"/>
            <a:ext cx="3115265" cy="2396359"/>
          </a:xfrm>
        </p:spPr>
        <p:txBody>
          <a:bodyPr anchor="b">
            <a:normAutofit/>
          </a:bodyPr>
          <a:lstStyle/>
          <a:p>
            <a:pPr algn="r"/>
            <a:r>
              <a:rPr lang="cs-CZ" sz="4000">
                <a:solidFill>
                  <a:srgbClr val="FFFFFF"/>
                </a:solidFill>
              </a:rPr>
              <a:t>O projektu</a:t>
            </a:r>
          </a:p>
        </p:txBody>
      </p:sp>
      <p:graphicFrame>
        <p:nvGraphicFramePr>
          <p:cNvPr id="5" name="Zástupný obsah 2">
            <a:extLst>
              <a:ext uri="{FF2B5EF4-FFF2-40B4-BE49-F238E27FC236}">
                <a16:creationId xmlns:a16="http://schemas.microsoft.com/office/drawing/2014/main" id="{121500B8-58B0-5A53-B217-B65D7A8B4753}"/>
              </a:ext>
            </a:extLst>
          </p:cNvPr>
          <p:cNvGraphicFramePr>
            <a:graphicFrameLocks noGrp="1"/>
          </p:cNvGraphicFramePr>
          <p:nvPr>
            <p:ph idx="1"/>
            <p:extLst>
              <p:ext uri="{D42A27DB-BD31-4B8C-83A1-F6EECF244321}">
                <p14:modId xmlns:p14="http://schemas.microsoft.com/office/powerpoint/2010/main" val="3121555501"/>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09084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Zástupný obsah 4" descr="Obsah obrázku text, snímek obrazovky, Grafika, grafický design&#10;&#10;Obsah generovaný pomocí AI může být nesprávný.">
            <a:extLst>
              <a:ext uri="{FF2B5EF4-FFF2-40B4-BE49-F238E27FC236}">
                <a16:creationId xmlns:a16="http://schemas.microsoft.com/office/drawing/2014/main" id="{FD8C60A3-8522-C877-D6B5-653D73D9983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r="3112" b="1"/>
          <a:stretch>
            <a:fillRect/>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Nadpis 1">
            <a:extLst>
              <a:ext uri="{FF2B5EF4-FFF2-40B4-BE49-F238E27FC236}">
                <a16:creationId xmlns:a16="http://schemas.microsoft.com/office/drawing/2014/main" id="{D2ED1E17-9F19-DDF0-C35E-A0BDFEE853AD}"/>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Technologie</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6827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Nadpis 1">
            <a:extLst>
              <a:ext uri="{FF2B5EF4-FFF2-40B4-BE49-F238E27FC236}">
                <a16:creationId xmlns:a16="http://schemas.microsoft.com/office/drawing/2014/main" id="{8BE419F2-35D4-6E37-CDC0-1443E9A62C91}"/>
              </a:ext>
            </a:extLst>
          </p:cNvPr>
          <p:cNvSpPr>
            <a:spLocks noGrp="1"/>
          </p:cNvSpPr>
          <p:nvPr>
            <p:ph type="title"/>
          </p:nvPr>
        </p:nvSpPr>
        <p:spPr>
          <a:xfrm>
            <a:off x="1136397" y="502020"/>
            <a:ext cx="5323715" cy="1642970"/>
          </a:xfrm>
        </p:spPr>
        <p:txBody>
          <a:bodyPr vert="horz" lIns="91440" tIns="45720" rIns="91440" bIns="45720" rtlCol="0" anchor="b">
            <a:normAutofit/>
          </a:bodyPr>
          <a:lstStyle/>
          <a:p>
            <a:r>
              <a:rPr lang="en-US" sz="4000" kern="1200">
                <a:solidFill>
                  <a:schemeClr val="tx1"/>
                </a:solidFill>
                <a:latin typeface="+mj-lt"/>
                <a:ea typeface="+mj-ea"/>
                <a:cs typeface="+mj-cs"/>
              </a:rPr>
              <a:t>Streamování Videa</a:t>
            </a:r>
          </a:p>
        </p:txBody>
      </p:sp>
      <p:sp>
        <p:nvSpPr>
          <p:cNvPr id="4" name="Zástupný text 3">
            <a:extLst>
              <a:ext uri="{FF2B5EF4-FFF2-40B4-BE49-F238E27FC236}">
                <a16:creationId xmlns:a16="http://schemas.microsoft.com/office/drawing/2014/main" id="{7A4D64A5-AE12-B951-405A-69351C57769D}"/>
              </a:ext>
            </a:extLst>
          </p:cNvPr>
          <p:cNvSpPr>
            <a:spLocks noGrp="1"/>
          </p:cNvSpPr>
          <p:nvPr>
            <p:ph type="body" sz="half" idx="2"/>
          </p:nvPr>
        </p:nvSpPr>
        <p:spPr>
          <a:xfrm>
            <a:off x="1144923" y="2405894"/>
            <a:ext cx="5315189" cy="3535083"/>
          </a:xfrm>
        </p:spPr>
        <p:txBody>
          <a:bodyPr vert="horz" lIns="91440" tIns="45720" rIns="91440" bIns="45720" rtlCol="0" anchor="t">
            <a:normAutofit/>
          </a:bodyPr>
          <a:lstStyle/>
          <a:p>
            <a:pPr marL="285750" indent="-228600">
              <a:buFont typeface="Arial" panose="020B0604020202020204" pitchFamily="34" charset="0"/>
              <a:buChar char="•"/>
            </a:pPr>
            <a:r>
              <a:rPr lang="en-US" sz="2000"/>
              <a:t>HLS (HTTP Live Streaming)</a:t>
            </a:r>
          </a:p>
          <a:p>
            <a:pPr marL="285750" indent="-228600">
              <a:buFont typeface="Arial" panose="020B0604020202020204" pitchFamily="34" charset="0"/>
              <a:buChar char="•"/>
            </a:pPr>
            <a:r>
              <a:rPr lang="en-US" sz="2000"/>
              <a:t>Formát (m3u8)</a:t>
            </a:r>
          </a:p>
          <a:p>
            <a:pPr marL="285750" indent="-228600">
              <a:buFont typeface="Arial" panose="020B0604020202020204" pitchFamily="34" charset="0"/>
              <a:buChar char="•"/>
            </a:pPr>
            <a:r>
              <a:rPr lang="en-US" sz="2000"/>
              <a:t>Implementace v Projektu</a:t>
            </a:r>
          </a:p>
        </p:txBody>
      </p:sp>
      <p:sp>
        <p:nvSpPr>
          <p:cNvPr id="13" name="Rectangle 12">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Zástupný obsah 5" descr="Obsah obrázku text, kruh, snímek obrazovky, diagram&#10;&#10;Obsah generovaný pomocí AI může být nesprávný.">
            <a:extLst>
              <a:ext uri="{FF2B5EF4-FFF2-40B4-BE49-F238E27FC236}">
                <a16:creationId xmlns:a16="http://schemas.microsoft.com/office/drawing/2014/main" id="{6010F223-AF6C-FE98-0909-0B854E0FDCF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075967" y="2308477"/>
            <a:ext cx="4170530" cy="227293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650207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Nadpis 1">
            <a:extLst>
              <a:ext uri="{FF2B5EF4-FFF2-40B4-BE49-F238E27FC236}">
                <a16:creationId xmlns:a16="http://schemas.microsoft.com/office/drawing/2014/main" id="{5274164A-D8AF-0566-3CAD-630091D2F9ED}"/>
              </a:ext>
            </a:extLst>
          </p:cNvPr>
          <p:cNvSpPr>
            <a:spLocks noGrp="1"/>
          </p:cNvSpPr>
          <p:nvPr>
            <p:ph type="title"/>
          </p:nvPr>
        </p:nvSpPr>
        <p:spPr>
          <a:xfrm>
            <a:off x="1136397" y="502020"/>
            <a:ext cx="5323715" cy="1642970"/>
          </a:xfrm>
        </p:spPr>
        <p:txBody>
          <a:bodyPr vert="horz" lIns="91440" tIns="45720" rIns="91440" bIns="45720" rtlCol="0" anchor="b">
            <a:normAutofit/>
          </a:bodyPr>
          <a:lstStyle/>
          <a:p>
            <a:r>
              <a:rPr lang="en-US" sz="4000" kern="1200">
                <a:solidFill>
                  <a:schemeClr val="tx1"/>
                </a:solidFill>
                <a:latin typeface="+mj-lt"/>
                <a:ea typeface="+mj-ea"/>
                <a:cs typeface="+mj-cs"/>
              </a:rPr>
              <a:t>WebSockets</a:t>
            </a:r>
          </a:p>
        </p:txBody>
      </p:sp>
      <p:sp>
        <p:nvSpPr>
          <p:cNvPr id="4" name="Zástupný text 3">
            <a:extLst>
              <a:ext uri="{FF2B5EF4-FFF2-40B4-BE49-F238E27FC236}">
                <a16:creationId xmlns:a16="http://schemas.microsoft.com/office/drawing/2014/main" id="{B76E4FA3-7EDE-159E-88E5-17AE6DD19938}"/>
              </a:ext>
            </a:extLst>
          </p:cNvPr>
          <p:cNvSpPr>
            <a:spLocks noGrp="1"/>
          </p:cNvSpPr>
          <p:nvPr>
            <p:ph type="body" sz="half" idx="2"/>
          </p:nvPr>
        </p:nvSpPr>
        <p:spPr>
          <a:xfrm>
            <a:off x="1144923" y="2405894"/>
            <a:ext cx="5315189" cy="3535083"/>
          </a:xfrm>
        </p:spPr>
        <p:txBody>
          <a:bodyPr vert="horz" lIns="91440" tIns="45720" rIns="91440" bIns="45720" rtlCol="0" anchor="t">
            <a:normAutofit/>
          </a:bodyPr>
          <a:lstStyle/>
          <a:p>
            <a:pPr marL="285750" indent="-228600">
              <a:buFont typeface="Arial" panose="020B0604020202020204" pitchFamily="34" charset="0"/>
              <a:buChar char="•"/>
            </a:pPr>
            <a:r>
              <a:rPr lang="en-US" sz="2000"/>
              <a:t>Proč WebSockets?</a:t>
            </a:r>
          </a:p>
          <a:p>
            <a:pPr marL="742950" lvl="1" indent="-228600">
              <a:buFont typeface="Arial" panose="020B0604020202020204" pitchFamily="34" charset="0"/>
              <a:buChar char="•"/>
            </a:pPr>
            <a:r>
              <a:rPr lang="en-US" sz="2000"/>
              <a:t>WebSockets udržují stálé spojení mezi serverem a klientem.</a:t>
            </a:r>
          </a:p>
          <a:p>
            <a:pPr marL="285750" indent="-228600">
              <a:buFont typeface="Arial" panose="020B0604020202020204" pitchFamily="34" charset="0"/>
              <a:buChar char="•"/>
            </a:pPr>
            <a:r>
              <a:rPr lang="en-US" sz="2000"/>
              <a:t>Socket.io</a:t>
            </a:r>
          </a:p>
          <a:p>
            <a:pPr marL="742950" lvl="1" indent="-228600">
              <a:buFont typeface="Arial" panose="020B0604020202020204" pitchFamily="34" charset="0"/>
              <a:buChar char="•"/>
            </a:pPr>
            <a:r>
              <a:rPr lang="en-US" sz="2000" b="1"/>
              <a:t>Sdílené ovládání:</a:t>
            </a:r>
            <a:r>
              <a:rPr lang="en-US" sz="2000"/>
              <a:t> Když "Host" klikne na pauzu, odešle se event playback_action a video se zastaví všem.</a:t>
            </a:r>
          </a:p>
          <a:p>
            <a:pPr marL="285750" indent="-228600">
              <a:buFont typeface="Arial" panose="020B0604020202020204" pitchFamily="34" charset="0"/>
              <a:buChar char="•"/>
            </a:pPr>
            <a:endParaRPr lang="en-US" sz="2000"/>
          </a:p>
        </p:txBody>
      </p:sp>
      <p:sp>
        <p:nvSpPr>
          <p:cNvPr id="16" name="Rectangle 15">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Zástupný obsah 8" descr="Obsah obrázku text, snímek obrazovky, displej, design&#10;&#10;Obsah generovaný pomocí AI může být nesprávný.">
            <a:extLst>
              <a:ext uri="{FF2B5EF4-FFF2-40B4-BE49-F238E27FC236}">
                <a16:creationId xmlns:a16="http://schemas.microsoft.com/office/drawing/2014/main" id="{75D2F2DD-3FFD-ABB7-C799-F13B807302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bwMode="auto">
          <a:xfrm>
            <a:off x="7075967" y="2308477"/>
            <a:ext cx="4170530" cy="227293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396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Nadpis 1">
            <a:extLst>
              <a:ext uri="{FF2B5EF4-FFF2-40B4-BE49-F238E27FC236}">
                <a16:creationId xmlns:a16="http://schemas.microsoft.com/office/drawing/2014/main" id="{7F52BBBE-7BCC-05FE-87FE-133320C9D7DE}"/>
              </a:ext>
            </a:extLst>
          </p:cNvPr>
          <p:cNvSpPr>
            <a:spLocks noGrp="1"/>
          </p:cNvSpPr>
          <p:nvPr>
            <p:ph type="ctrTitle"/>
          </p:nvPr>
        </p:nvSpPr>
        <p:spPr>
          <a:xfrm>
            <a:off x="1314824" y="735106"/>
            <a:ext cx="10053763" cy="2928470"/>
          </a:xfrm>
        </p:spPr>
        <p:txBody>
          <a:bodyPr anchor="b">
            <a:normAutofit/>
          </a:bodyPr>
          <a:lstStyle/>
          <a:p>
            <a:pPr algn="l"/>
            <a:r>
              <a:rPr lang="cs-CZ" sz="4800">
                <a:solidFill>
                  <a:srgbClr val="FFFFFF"/>
                </a:solidFill>
              </a:rPr>
              <a:t>Ukázka a závěr</a:t>
            </a:r>
          </a:p>
        </p:txBody>
      </p:sp>
      <p:sp>
        <p:nvSpPr>
          <p:cNvPr id="3" name="Podnadpis 2">
            <a:extLst>
              <a:ext uri="{FF2B5EF4-FFF2-40B4-BE49-F238E27FC236}">
                <a16:creationId xmlns:a16="http://schemas.microsoft.com/office/drawing/2014/main" id="{5FD71DD2-57C3-5D7E-673E-E02ABD9DB773}"/>
              </a:ext>
            </a:extLst>
          </p:cNvPr>
          <p:cNvSpPr>
            <a:spLocks noGrp="1"/>
          </p:cNvSpPr>
          <p:nvPr>
            <p:ph type="subTitle" idx="1"/>
          </p:nvPr>
        </p:nvSpPr>
        <p:spPr>
          <a:xfrm>
            <a:off x="1350682" y="4870824"/>
            <a:ext cx="10005951" cy="1458258"/>
          </a:xfrm>
        </p:spPr>
        <p:txBody>
          <a:bodyPr anchor="ctr">
            <a:normAutofit/>
          </a:bodyPr>
          <a:lstStyle/>
          <a:p>
            <a:pPr algn="l"/>
            <a:endParaRPr lang="cs-CZ"/>
          </a:p>
        </p:txBody>
      </p:sp>
    </p:spTree>
    <p:extLst>
      <p:ext uri="{BB962C8B-B14F-4D97-AF65-F5344CB8AC3E}">
        <p14:creationId xmlns:p14="http://schemas.microsoft.com/office/powerpoint/2010/main" val="2099829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Motiv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Motiv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TotalTime>
  <Words>246</Words>
  <Application>Microsoft Office PowerPoint</Application>
  <PresentationFormat>Širokoúhlá obrazovka</PresentationFormat>
  <Paragraphs>36</Paragraphs>
  <Slides>7</Slides>
  <Notes>3</Notes>
  <HiddenSlides>0</HiddenSlides>
  <MMClips>0</MMClips>
  <ScaleCrop>false</ScaleCrop>
  <HeadingPairs>
    <vt:vector size="6" baseType="variant">
      <vt:variant>
        <vt:lpstr>Použitá písma</vt:lpstr>
      </vt:variant>
      <vt:variant>
        <vt:i4>3</vt:i4>
      </vt:variant>
      <vt:variant>
        <vt:lpstr>Motiv</vt:lpstr>
      </vt:variant>
      <vt:variant>
        <vt:i4>1</vt:i4>
      </vt:variant>
      <vt:variant>
        <vt:lpstr>Nadpisy snímků</vt:lpstr>
      </vt:variant>
      <vt:variant>
        <vt:i4>7</vt:i4>
      </vt:variant>
    </vt:vector>
  </HeadingPairs>
  <TitlesOfParts>
    <vt:vector size="11" baseType="lpstr">
      <vt:lpstr>Aptos</vt:lpstr>
      <vt:lpstr>Aptos Display</vt:lpstr>
      <vt:lpstr>Arial</vt:lpstr>
      <vt:lpstr>Motiv Office</vt:lpstr>
      <vt:lpstr>Playstorm</vt:lpstr>
      <vt:lpstr>Obsah</vt:lpstr>
      <vt:lpstr>O projektu</vt:lpstr>
      <vt:lpstr>Technologie</vt:lpstr>
      <vt:lpstr>Streamování Videa</vt:lpstr>
      <vt:lpstr>WebSockets</vt:lpstr>
      <vt:lpstr>Ukázka a závěr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Martin Černý</dc:creator>
  <cp:lastModifiedBy>Martin Černý</cp:lastModifiedBy>
  <cp:revision>2</cp:revision>
  <dcterms:created xsi:type="dcterms:W3CDTF">2026-01-18T11:45:31Z</dcterms:created>
  <dcterms:modified xsi:type="dcterms:W3CDTF">2026-01-18T12:04:23Z</dcterms:modified>
</cp:coreProperties>
</file>

<file path=docProps/thumbnail.jpeg>
</file>